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B15F-6EF2-4032-A926-5FDAC1DE3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2872B-24C2-4E6B-A139-47588C129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43C38-6810-400C-840B-B3AD1855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B29A-5BE4-487D-986C-A24F4FB9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9030-7D01-4655-BE41-EBF50C87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2455-A3EC-4945-8074-F4716C5E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4BC94-228C-4467-A6E4-4EF13C76E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8D129-38B1-4FD2-9C37-78FDEC2E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89748-2674-4EDC-828B-78EB2513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F722D-06D4-48AD-8FAD-3FDD967C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E1CFA-7E1B-4E6F-A1C4-1E80FA880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BE2FD-ADE3-4377-9D46-42107D33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3E81-5DC6-486C-8239-EC2A3A19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0988-4CA1-49A4-963C-FD3BB59C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81239-7B7C-42A7-AA1C-993F00CC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93F6-4627-4CE2-9608-859905D4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1F341-F87F-491B-863B-9222EB44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1FBC-8963-4DF4-BA4E-75006EFF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3EC27-065E-4D4A-BC94-E208436B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7EF75-E3AE-4DA6-A697-33E3DF84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B382-DCB7-4D37-9829-F3DB2BBE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1C4D6-1EC3-4B1C-A5B5-6FF362367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3C0BA-AB85-4CD3-BF24-75D12FB1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285B-AD33-4F35-97E4-9899476C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3BDCC-9380-4004-AFA4-28ABBE35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BF32-44F4-4803-9313-E7820533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B784-9ADA-4E28-89B5-42C09BCED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D2CA6-206E-4B45-95DF-B386E6DC6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C1166-CF2A-4E1D-AF59-7F761305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B9D95-B9BF-4A3C-B04D-822CA56B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F426E-CA3D-4BCD-AC70-FD3D0E07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5C61-A30F-4D20-A322-00442E88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6FCD-08DB-4335-BB6A-A5B4FE753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D82B2-40CF-4675-9335-AA87894B2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5A0CF-AC4D-4FBA-AE6A-1A3999A84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91581-6E6D-4095-8A0E-EDB2F891F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25037-4E7A-4CCC-B658-A131AD5E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03E38-4C77-482C-9592-3981B2C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0FCEF-BE55-4F38-9D00-7E3CC619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1FD6-6F18-4142-8195-46F2BF0E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8641-8850-4B5A-AEAC-A26900F9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51DC5-5975-4F3B-984C-8CDD626C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29395-9AF7-418C-8D47-4C1AE2F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302BC-4186-4CC6-9965-EA82E533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1EF85-3092-4595-946F-B3DE0505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6B7D7-9D08-49DF-A5F7-449E5B12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E5B5B-8A74-441E-808C-12C85454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E987-D9D6-4855-BA82-51AD83B6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7D164-A535-4A2B-BDBC-D719347D3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58F3D-8053-4500-A456-D6E3422D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65123-9E38-4144-800D-0E0F02BE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1EF51-434C-4F12-86F5-C86497F5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D980-1D38-4186-827B-F1EC67CB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6F922-AE30-4CB0-9EBA-E14CBB0E0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13731-12FB-49EC-B57F-930156CEF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53528-6FB6-4569-A1FC-A969BF03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0ACA2-2186-4B44-848B-F05301F9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651D6-0483-4668-BDB0-6B808D23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F30F5-6DC8-4E45-983C-3E0D00AF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3E0D5-1309-4625-9A80-3BD4B2B0C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95070-71A6-45A9-8D2D-20D14D40F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7267-17CA-4B4D-B9F4-C61077E5B3E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B2AA4-9896-4417-9AE1-1C0820290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8208-6083-4F2D-9DAB-CDBDFEC0A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38F-2BF1-40A2-AB7A-3F439D91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ishing rod in the water&#10;&#10;Description automatically generated">
            <a:extLst>
              <a:ext uri="{FF2B5EF4-FFF2-40B4-BE49-F238E27FC236}">
                <a16:creationId xmlns:a16="http://schemas.microsoft.com/office/drawing/2014/main" id="{D9385103-88BB-4FCD-80DA-8AA0C2018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DFFFD7-80DD-4A3E-BED4-441E4E218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89600"/>
            <a:ext cx="2910114" cy="613229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Mark 1:17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FEE4-B746-4707-8BEF-29D845239DB8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	 www.thetfordcountry.com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C6659-7706-4687-8EB2-BD719CC96040}"/>
              </a:ext>
            </a:extLst>
          </p:cNvPr>
          <p:cNvSpPr/>
          <p:nvPr/>
        </p:nvSpPr>
        <p:spPr>
          <a:xfrm>
            <a:off x="0" y="635362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405">
              <a:srgbClr val="E4EBF6"/>
            </a:gs>
            <a:gs pos="53944">
              <a:srgbClr val="BFCFEA"/>
            </a:gs>
            <a:gs pos="33152">
              <a:schemeClr val="accent5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AE4F-7A9F-4C51-8023-A320A94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720286" cy="80327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178E-2012-4A79-8A15-7033AC19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31259"/>
            <a:ext cx="11720286" cy="40578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No calling is greater!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Jesus calls, but man must come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Invitation is to all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11:28-30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Must leave all and follow Christ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Luke 9:23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5:39-40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A06A4-F054-4F1A-8B53-1837BC0F74D5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	 www.thetfordcountry.com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E224-9AF7-41A7-8CDE-8BD3592F5B63}"/>
              </a:ext>
            </a:extLst>
          </p:cNvPr>
          <p:cNvSpPr/>
          <p:nvPr/>
        </p:nvSpPr>
        <p:spPr>
          <a:xfrm>
            <a:off x="0" y="635362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D1C12-3502-455B-97B3-AC846E96A876}"/>
              </a:ext>
            </a:extLst>
          </p:cNvPr>
          <p:cNvSpPr/>
          <p:nvPr/>
        </p:nvSpPr>
        <p:spPr>
          <a:xfrm>
            <a:off x="0" y="158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4C6D6-3CC1-4858-8EAA-8E861A339F71}"/>
              </a:ext>
            </a:extLst>
          </p:cNvPr>
          <p:cNvCxnSpPr>
            <a:cxnSpLocks/>
          </p:cNvCxnSpPr>
          <p:nvPr/>
        </p:nvCxnSpPr>
        <p:spPr>
          <a:xfrm flipH="1">
            <a:off x="254000" y="1226457"/>
            <a:ext cx="11720285" cy="0"/>
          </a:xfrm>
          <a:prstGeom prst="line">
            <a:avLst/>
          </a:prstGeom>
          <a:ln w="28575">
            <a:solidFill>
              <a:srgbClr val="E66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hand with a yellow background&#10;&#10;Description automatically generated">
            <a:extLst>
              <a:ext uri="{FF2B5EF4-FFF2-40B4-BE49-F238E27FC236}">
                <a16:creationId xmlns:a16="http://schemas.microsoft.com/office/drawing/2014/main" id="{D13EB6A1-F6F2-4055-9BDD-A080A2153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72" y="1473201"/>
            <a:ext cx="4637314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405">
              <a:srgbClr val="E4EBF6"/>
            </a:gs>
            <a:gs pos="53944">
              <a:srgbClr val="BFCFEA"/>
            </a:gs>
            <a:gs pos="33152">
              <a:schemeClr val="accent5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AE4F-7A9F-4C51-8023-A320A94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720286" cy="80327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After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178E-2012-4A79-8A15-7033AC19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31258"/>
            <a:ext cx="11720286" cy="4764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Must follow Jesus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14:6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Some follow someone else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Must become a Christian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Romans 10:17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Hebrews 11:6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Acts 2:38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3:5</a:t>
            </a:r>
          </a:p>
          <a:p>
            <a:pPr lvl="1">
              <a:lnSpc>
                <a:spcPct val="100000"/>
              </a:lnSpc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A06A4-F054-4F1A-8B53-1837BC0F74D5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	 www.thetfordcountry.com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E224-9AF7-41A7-8CDE-8BD3592F5B63}"/>
              </a:ext>
            </a:extLst>
          </p:cNvPr>
          <p:cNvSpPr/>
          <p:nvPr/>
        </p:nvSpPr>
        <p:spPr>
          <a:xfrm>
            <a:off x="0" y="635362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D1C12-3502-455B-97B3-AC846E96A876}"/>
              </a:ext>
            </a:extLst>
          </p:cNvPr>
          <p:cNvSpPr/>
          <p:nvPr/>
        </p:nvSpPr>
        <p:spPr>
          <a:xfrm>
            <a:off x="0" y="158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4C6D6-3CC1-4858-8EAA-8E861A339F71}"/>
              </a:ext>
            </a:extLst>
          </p:cNvPr>
          <p:cNvCxnSpPr>
            <a:cxnSpLocks/>
          </p:cNvCxnSpPr>
          <p:nvPr/>
        </p:nvCxnSpPr>
        <p:spPr>
          <a:xfrm flipH="1">
            <a:off x="254000" y="1226457"/>
            <a:ext cx="11720285" cy="0"/>
          </a:xfrm>
          <a:prstGeom prst="line">
            <a:avLst/>
          </a:prstGeom>
          <a:ln w="28575">
            <a:solidFill>
              <a:srgbClr val="E66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unset over a body of water&#10;&#10;Description automatically generated">
            <a:extLst>
              <a:ext uri="{FF2B5EF4-FFF2-40B4-BE49-F238E27FC236}">
                <a16:creationId xmlns:a16="http://schemas.microsoft.com/office/drawing/2014/main" id="{34FF8E1E-4D6E-4D2B-BBE7-1A681CF1A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43" y="1473189"/>
            <a:ext cx="5174342" cy="46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6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405">
              <a:srgbClr val="E4EBF6"/>
            </a:gs>
            <a:gs pos="53944">
              <a:srgbClr val="BFCFEA"/>
            </a:gs>
            <a:gs pos="33152">
              <a:schemeClr val="accent5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AE4F-7A9F-4C51-8023-A320A94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720286" cy="8032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I Will Make You Fishers of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178E-2012-4A79-8A15-7033AC19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364347"/>
            <a:ext cx="11720286" cy="49892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One must be a Christian first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6:45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One must continue to follow Him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most Christ-like are the best</a:t>
            </a:r>
            <a:b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fishers of men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Corinthians 15:58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Can’t put other things before</a:t>
            </a:r>
            <a:b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kingdom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6:33; Colossians 3:1-3</a:t>
            </a:r>
          </a:p>
          <a:p>
            <a:pPr lvl="1">
              <a:lnSpc>
                <a:spcPct val="100000"/>
              </a:lnSpc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A06A4-F054-4F1A-8B53-1837BC0F74D5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	 www.thetfordcountry.com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E224-9AF7-41A7-8CDE-8BD3592F5B63}"/>
              </a:ext>
            </a:extLst>
          </p:cNvPr>
          <p:cNvSpPr/>
          <p:nvPr/>
        </p:nvSpPr>
        <p:spPr>
          <a:xfrm>
            <a:off x="0" y="635362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D1C12-3502-455B-97B3-AC846E96A876}"/>
              </a:ext>
            </a:extLst>
          </p:cNvPr>
          <p:cNvSpPr/>
          <p:nvPr/>
        </p:nvSpPr>
        <p:spPr>
          <a:xfrm>
            <a:off x="0" y="158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4C6D6-3CC1-4858-8EAA-8E861A339F71}"/>
              </a:ext>
            </a:extLst>
          </p:cNvPr>
          <p:cNvCxnSpPr>
            <a:cxnSpLocks/>
          </p:cNvCxnSpPr>
          <p:nvPr/>
        </p:nvCxnSpPr>
        <p:spPr>
          <a:xfrm flipH="1">
            <a:off x="254000" y="1226457"/>
            <a:ext cx="11720285" cy="0"/>
          </a:xfrm>
          <a:prstGeom prst="line">
            <a:avLst/>
          </a:prstGeom>
          <a:ln w="28575">
            <a:solidFill>
              <a:srgbClr val="E66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unset with clouds and sun behind it&#10;&#10;Description automatically generated">
            <a:extLst>
              <a:ext uri="{FF2B5EF4-FFF2-40B4-BE49-F238E27FC236}">
                <a16:creationId xmlns:a16="http://schemas.microsoft.com/office/drawing/2014/main" id="{BFA5A6E0-0246-48F9-9A9B-6CB78D070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4" y="1473189"/>
            <a:ext cx="4644571" cy="46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405">
              <a:srgbClr val="E4EBF6"/>
            </a:gs>
            <a:gs pos="53944">
              <a:srgbClr val="BFCFEA"/>
            </a:gs>
            <a:gs pos="33152">
              <a:schemeClr val="accent5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AE4F-7A9F-4C51-8023-A320A94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720286" cy="8032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Attitude of Fishers of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178E-2012-4A79-8A15-7033AC19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31258"/>
            <a:ext cx="11720286" cy="4764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Attitude must be right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A genuine desire is needed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Romans 6:17-18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Realize the lost condition of others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Romans 3:23; 6:23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It takes hard work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22:37-39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A06A4-F054-4F1A-8B53-1837BC0F74D5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	 www.thetfordcountry.com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E224-9AF7-41A7-8CDE-8BD3592F5B63}"/>
              </a:ext>
            </a:extLst>
          </p:cNvPr>
          <p:cNvSpPr/>
          <p:nvPr/>
        </p:nvSpPr>
        <p:spPr>
          <a:xfrm>
            <a:off x="0" y="635362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D1C12-3502-455B-97B3-AC846E96A876}"/>
              </a:ext>
            </a:extLst>
          </p:cNvPr>
          <p:cNvSpPr/>
          <p:nvPr/>
        </p:nvSpPr>
        <p:spPr>
          <a:xfrm>
            <a:off x="0" y="158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4C6D6-3CC1-4858-8EAA-8E861A339F71}"/>
              </a:ext>
            </a:extLst>
          </p:cNvPr>
          <p:cNvCxnSpPr>
            <a:cxnSpLocks/>
          </p:cNvCxnSpPr>
          <p:nvPr/>
        </p:nvCxnSpPr>
        <p:spPr>
          <a:xfrm flipH="1">
            <a:off x="254000" y="1226457"/>
            <a:ext cx="11720285" cy="0"/>
          </a:xfrm>
          <a:prstGeom prst="line">
            <a:avLst/>
          </a:prstGeom>
          <a:ln w="28575">
            <a:solidFill>
              <a:srgbClr val="E66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ross on a bridge&#10;&#10;Description automatically generated">
            <a:extLst>
              <a:ext uri="{FF2B5EF4-FFF2-40B4-BE49-F238E27FC236}">
                <a16:creationId xmlns:a16="http://schemas.microsoft.com/office/drawing/2014/main" id="{075AB686-5C65-4FFD-9F19-40F9E1D2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14" y="1461728"/>
            <a:ext cx="4354287" cy="47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405">
              <a:srgbClr val="E4EBF6"/>
            </a:gs>
            <a:gs pos="53944">
              <a:srgbClr val="BFCFEA"/>
            </a:gs>
            <a:gs pos="33152">
              <a:schemeClr val="accent5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AE4F-7A9F-4C51-8023-A320A94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720286" cy="8032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Need for Fishers of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178E-2012-4A79-8A15-7033AC19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31258"/>
            <a:ext cx="11720286" cy="4764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Gospel needs to be preached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Mark 16:15-16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28:19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The fields are white unto harvest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4:35-36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Luke 10:2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A06A4-F054-4F1A-8B53-1837BC0F74D5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	 www.thetfordcountry.com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E224-9AF7-41A7-8CDE-8BD3592F5B63}"/>
              </a:ext>
            </a:extLst>
          </p:cNvPr>
          <p:cNvSpPr/>
          <p:nvPr/>
        </p:nvSpPr>
        <p:spPr>
          <a:xfrm>
            <a:off x="0" y="635362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D1C12-3502-455B-97B3-AC846E96A876}"/>
              </a:ext>
            </a:extLst>
          </p:cNvPr>
          <p:cNvSpPr/>
          <p:nvPr/>
        </p:nvSpPr>
        <p:spPr>
          <a:xfrm>
            <a:off x="0" y="158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4C6D6-3CC1-4858-8EAA-8E861A339F71}"/>
              </a:ext>
            </a:extLst>
          </p:cNvPr>
          <p:cNvCxnSpPr>
            <a:cxnSpLocks/>
          </p:cNvCxnSpPr>
          <p:nvPr/>
        </p:nvCxnSpPr>
        <p:spPr>
          <a:xfrm flipH="1">
            <a:off x="254000" y="1226457"/>
            <a:ext cx="11720285" cy="0"/>
          </a:xfrm>
          <a:prstGeom prst="line">
            <a:avLst/>
          </a:prstGeom>
          <a:ln w="28575">
            <a:solidFill>
              <a:srgbClr val="E66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field of wheat with the sun setting in the background&#10;&#10;Description automatically generated">
            <a:extLst>
              <a:ext uri="{FF2B5EF4-FFF2-40B4-BE49-F238E27FC236}">
                <a16:creationId xmlns:a16="http://schemas.microsoft.com/office/drawing/2014/main" id="{495A4F25-D0BA-441A-9541-DF4741B20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29" y="1447581"/>
            <a:ext cx="4782456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405">
              <a:srgbClr val="E4EBF6"/>
            </a:gs>
            <a:gs pos="53944">
              <a:srgbClr val="BFCFEA"/>
            </a:gs>
            <a:gs pos="33152">
              <a:schemeClr val="accent5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AE4F-7A9F-4C51-8023-A320A94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720286" cy="8032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178E-2012-4A79-8A15-7033AC19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31258"/>
            <a:ext cx="11720286" cy="4764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Commanded to teach others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Ezekiel 3:17-19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Gain enthusiasm for Christ!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A06A4-F054-4F1A-8B53-1837BC0F74D5}"/>
              </a:ext>
            </a:extLst>
          </p:cNvPr>
          <p:cNvSpPr txBox="1"/>
          <p:nvPr/>
        </p:nvSpPr>
        <p:spPr>
          <a:xfrm>
            <a:off x="0" y="656045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Richie Thetford								                               	 www.thetfordcountry.com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E224-9AF7-41A7-8CDE-8BD3592F5B63}"/>
              </a:ext>
            </a:extLst>
          </p:cNvPr>
          <p:cNvSpPr/>
          <p:nvPr/>
        </p:nvSpPr>
        <p:spPr>
          <a:xfrm>
            <a:off x="0" y="635362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D1C12-3502-455B-97B3-AC846E96A876}"/>
              </a:ext>
            </a:extLst>
          </p:cNvPr>
          <p:cNvSpPr/>
          <p:nvPr/>
        </p:nvSpPr>
        <p:spPr>
          <a:xfrm>
            <a:off x="0" y="1588"/>
            <a:ext cx="12192000" cy="2068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4C6D6-3CC1-4858-8EAA-8E861A339F71}"/>
              </a:ext>
            </a:extLst>
          </p:cNvPr>
          <p:cNvCxnSpPr>
            <a:cxnSpLocks/>
          </p:cNvCxnSpPr>
          <p:nvPr/>
        </p:nvCxnSpPr>
        <p:spPr>
          <a:xfrm flipH="1">
            <a:off x="254000" y="1226457"/>
            <a:ext cx="11720285" cy="0"/>
          </a:xfrm>
          <a:prstGeom prst="line">
            <a:avLst/>
          </a:prstGeom>
          <a:ln w="28575">
            <a:solidFill>
              <a:srgbClr val="E66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ark sky with white text&#10;&#10;Description automatically generated">
            <a:extLst>
              <a:ext uri="{FF2B5EF4-FFF2-40B4-BE49-F238E27FC236}">
                <a16:creationId xmlns:a16="http://schemas.microsoft.com/office/drawing/2014/main" id="{844AD9C4-14B4-49C0-951A-62C7F4B0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3455937"/>
            <a:ext cx="6912184" cy="2897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C56A98-7AAD-4A2E-BD2E-98689BC38024}"/>
              </a:ext>
            </a:extLst>
          </p:cNvPr>
          <p:cNvSpPr txBox="1"/>
          <p:nvPr/>
        </p:nvSpPr>
        <p:spPr>
          <a:xfrm>
            <a:off x="2220684" y="5551719"/>
            <a:ext cx="287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We decide….</a:t>
            </a:r>
          </a:p>
        </p:txBody>
      </p:sp>
      <p:pic>
        <p:nvPicPr>
          <p:cNvPr id="12" name="Picture 11" descr="A page of a book&#10;&#10;Description automatically generated">
            <a:extLst>
              <a:ext uri="{FF2B5EF4-FFF2-40B4-BE49-F238E27FC236}">
                <a16:creationId xmlns:a16="http://schemas.microsoft.com/office/drawing/2014/main" id="{B4123573-64FF-4C35-80C6-785EB094B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84" y="1455044"/>
            <a:ext cx="4771817" cy="48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9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Come</vt:lpstr>
      <vt:lpstr>After Me</vt:lpstr>
      <vt:lpstr>And I Will Make You Fishers of Men</vt:lpstr>
      <vt:lpstr>The Attitude of Fishers of Men</vt:lpstr>
      <vt:lpstr>The Need for Fishers of Men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9</cp:revision>
  <dcterms:created xsi:type="dcterms:W3CDTF">2025-02-06T18:39:38Z</dcterms:created>
  <dcterms:modified xsi:type="dcterms:W3CDTF">2025-11-16T22:00:17Z</dcterms:modified>
</cp:coreProperties>
</file>