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16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>
              <a:latin typeface="Calibri" panose="020F0502020204030204" pitchFamily="34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>
              <a:latin typeface="Calibri" panose="020F050202020403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570A16A-9E3C-41FE-911C-D5E4AA2188B0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FF2CC00-66FB-4ECD-9256-440C5657C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A16A-9E3C-41FE-911C-D5E4AA2188B0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CC00-66FB-4ECD-9256-440C5657C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5570A16A-9E3C-41FE-911C-D5E4AA2188B0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FF2CC00-66FB-4ECD-9256-440C5657C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A16A-9E3C-41FE-911C-D5E4AA2188B0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CC00-66FB-4ECD-9256-440C5657C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570A16A-9E3C-41FE-911C-D5E4AA2188B0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7FF2CC00-66FB-4ECD-9256-440C5657C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A16A-9E3C-41FE-911C-D5E4AA2188B0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CC00-66FB-4ECD-9256-440C5657C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A16A-9E3C-41FE-911C-D5E4AA2188B0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CC00-66FB-4ECD-9256-440C5657C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A16A-9E3C-41FE-911C-D5E4AA2188B0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CC00-66FB-4ECD-9256-440C5657C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570A16A-9E3C-41FE-911C-D5E4AA2188B0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CC00-66FB-4ECD-9256-440C5657C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A16A-9E3C-41FE-911C-D5E4AA2188B0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CC00-66FB-4ECD-9256-440C5657C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A16A-9E3C-41FE-911C-D5E4AA2188B0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CC00-66FB-4ECD-9256-440C5657C4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>
              <a:latin typeface="Calibri" panose="020F0502020204030204" pitchFamily="34" charset="0"/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extLst/>
          </a:lstStyle>
          <a:p>
            <a:fld id="{5570A16A-9E3C-41FE-911C-D5E4AA2188B0}" type="datetimeFigureOut">
              <a:rPr lang="en-US" smtClean="0"/>
              <a:pPr/>
              <a:t>11/23/2025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extLst/>
          </a:lstStyle>
          <a:p>
            <a:fld id="{7FF2CC00-66FB-4ECD-9256-440C5657C4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Calibri" panose="020F0502020204030204" pitchFamily="34" charset="0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1868" y="0"/>
            <a:ext cx="5243732" cy="2868168"/>
          </a:xfrm>
        </p:spPr>
        <p:txBody>
          <a:bodyPr/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Giving thanks to our god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6401" y="4191000"/>
            <a:ext cx="3759199" cy="110124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Romans 1:21</a:t>
            </a:r>
          </a:p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Luke 17:15-19</a:t>
            </a:r>
          </a:p>
        </p:txBody>
      </p:sp>
      <p:pic>
        <p:nvPicPr>
          <p:cNvPr id="4" name="Picture 3" descr="Prayer-For-Child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849082"/>
            <a:ext cx="2368994" cy="3159836"/>
          </a:xfrm>
          <a:prstGeom prst="rect">
            <a:avLst/>
          </a:prstGeom>
        </p:spPr>
      </p:pic>
      <p:pic>
        <p:nvPicPr>
          <p:cNvPr id="6" name="Picture 5" descr="bibl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5600" y="3276600"/>
            <a:ext cx="3911600" cy="2933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AD6829-8037-465A-B9CB-4F63B68C2D55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40"/>
            <a:ext cx="10896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Giving thanks to our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59280"/>
            <a:ext cx="10591800" cy="484632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King David – a celebration of thanksgiving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Chronicles 15:26-28</a:t>
            </a:r>
          </a:p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should give thanks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Psalms 96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Chronicles 16:23-33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447800" y="1676400"/>
            <a:ext cx="8001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erson in a red sweater praying&#10;&#10;Description automatically generated">
            <a:extLst>
              <a:ext uri="{FF2B5EF4-FFF2-40B4-BE49-F238E27FC236}">
                <a16:creationId xmlns:a16="http://schemas.microsoft.com/office/drawing/2014/main" id="{CFF2974D-DEA1-4F15-983C-0525A714D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571590"/>
            <a:ext cx="3063368" cy="38292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FA56F5-4CC6-4057-9C29-66C17E004D86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07may-sing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7808" y="2477451"/>
            <a:ext cx="5078791" cy="39995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40"/>
            <a:ext cx="10896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Giving thanks to GOD IN SONG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59280"/>
            <a:ext cx="10591800" cy="484632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Expression of our thanks to Him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Ephesians 5:19-20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Colossians 3:16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447800" y="1676400"/>
            <a:ext cx="8001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A36D87B-3E11-49A0-9658-8218ABA17BCF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40"/>
            <a:ext cx="10896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Giving thanks in worship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59280"/>
            <a:ext cx="10591800" cy="484632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Thankful for the power of God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Psalms 96:2-9</a:t>
            </a:r>
          </a:p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Him for salvation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Psalms 71:15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Exodus 15:1-2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4:12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447800" y="1676400"/>
            <a:ext cx="8001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Baptis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1253" y="2590800"/>
            <a:ext cx="5032947" cy="381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98F41F-D56A-4B9F-A332-58B73557AB5F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40"/>
            <a:ext cx="10896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Giving thanks in worship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59280"/>
            <a:ext cx="10591800" cy="484632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is glorious and we honor Him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Psalms 96:3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Psalms 29:2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Psalms 72:19</a:t>
            </a:r>
          </a:p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Surrounded us with beauty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Psalms 40:5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447800" y="1676400"/>
            <a:ext cx="8001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Nature_Mounta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7330" y="2515929"/>
            <a:ext cx="4506069" cy="3851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CC56C5-2BA2-4500-A7CB-8F4C1D075C61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40"/>
            <a:ext cx="10896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Giving thanks in worship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59280"/>
            <a:ext cx="10591800" cy="484632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response to God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Psalms 96:4-5</a:t>
            </a:r>
          </a:p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Thankful for the dignity of God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Psalms 96:6-8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447800" y="1676400"/>
            <a:ext cx="8001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6a00d83451ee9f69e200e5501d5cea8833-800w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2011" y="3200400"/>
            <a:ext cx="4155989" cy="3203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510E03-CB7A-424F-A534-2D31749E77D8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40"/>
            <a:ext cx="10896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Thankful for His judgments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59280"/>
            <a:ext cx="10631424" cy="499872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righteous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2:5</a:t>
            </a:r>
          </a:p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judge based on God’s judgment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7:24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2:1-4</a:t>
            </a:r>
          </a:p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God’s judgments are according to truth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Psalms 96:13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447800" y="1676400"/>
            <a:ext cx="8001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Girl Medita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2213481"/>
            <a:ext cx="2782823" cy="4187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FFD06B-9684-4584-83B1-B2D2AD38E2E9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8C44FB-8E97-4624-8861-6FF9A63C8D76}"/>
              </a:ext>
            </a:extLst>
          </p:cNvPr>
          <p:cNvSpPr txBox="1"/>
          <p:nvPr/>
        </p:nvSpPr>
        <p:spPr>
          <a:xfrm>
            <a:off x="7924800" y="2209800"/>
            <a:ext cx="2782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Psalms 96:10-13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40"/>
            <a:ext cx="10896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59280"/>
            <a:ext cx="10515600" cy="499872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Remembering David’s thanksgiving during a moment of great blessing helps us be 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thanksgivers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God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47800" y="1676400"/>
            <a:ext cx="8001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04800" y="3429000"/>
            <a:ext cx="10287000" cy="21336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764340"/>
            <a:ext cx="1013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“rooted and built up in Him and established in the faith, as you have been taught, abounding in it with thanksgiving.”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Colossians 2:7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F6E9C3-A844-4141-AB8E-82B422BE887B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125</TotalTime>
  <Words>321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Wingdings</vt:lpstr>
      <vt:lpstr>Wingdings 2</vt:lpstr>
      <vt:lpstr>Opulent</vt:lpstr>
      <vt:lpstr>Giving thanks to our god</vt:lpstr>
      <vt:lpstr>Giving thanks to our god</vt:lpstr>
      <vt:lpstr>Giving thanks to GOD IN SONG</vt:lpstr>
      <vt:lpstr>Giving thanks in worship</vt:lpstr>
      <vt:lpstr>Giving thanks in worship</vt:lpstr>
      <vt:lpstr>Giving thanks in worship</vt:lpstr>
      <vt:lpstr>Thankful for His judgments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Giving thanks to our god</dc:title>
  <dc:creator>Richard Thetford</dc:creator>
  <cp:lastModifiedBy>Richard Thetford</cp:lastModifiedBy>
  <cp:revision>13</cp:revision>
  <dcterms:created xsi:type="dcterms:W3CDTF">2011-11-11T17:52:41Z</dcterms:created>
  <dcterms:modified xsi:type="dcterms:W3CDTF">2025-11-24T03:45:26Z</dcterms:modified>
</cp:coreProperties>
</file>