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8DAE-E41F-4C4F-81C8-E738F78ED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3FC34-448D-4B86-A046-A3B16D8FF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29D45-5D2A-48B1-8728-8AA01A8C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DF46-EC8C-4DA8-A56B-59251EDC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4067-9D61-416B-BBE7-251C0D08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F906-4C13-4FD8-90FE-7C37B3D5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B8B3-48D0-4329-B4C1-E1C496C87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6E223-872F-440D-A037-A080FB7B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9A5D-9F60-4C12-A768-E5D124BF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EF23-12A8-4763-BB0A-FE993F10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28425-AEA9-49F8-B761-81E62B791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C4E6B-50F4-4DA1-825A-E35F0F569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073EE-7408-4FE2-A74D-9D979AD6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35EC-CA82-43C8-982A-A1C1F949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FAD17-507D-474B-8DC5-162CBDAF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E690-C378-40F9-B6CA-A0AAB738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D771-1FEE-4A26-9B25-3AF937A9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002C-94C8-4035-A3F0-69F0F0D1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55DD-C6D7-4377-9E2D-775929D4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49F34-06EE-4F7C-A6A9-9820F530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F0AC-18EE-447B-89DA-6457C604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51B26-486C-448F-B6F3-843C9CED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4D581-A970-4755-A53D-42F38B8D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C123-1F4F-4016-868E-80CA607E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9D15-EA81-4FA0-B071-31E59D3B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FCC9-51B0-482C-A194-38EB1A4F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1B855-0811-432B-9058-6D93C31DA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7690-4588-496D-9456-4AE38F9A0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5A43-061B-40F6-AE13-6AFC4D85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BBE7-55BA-4E4F-A5EB-8E306A3F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5BC04-EA9F-4EFD-B762-72682730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1D94-1BA4-4C5E-9624-0EC79CA7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BF529-6643-4C5F-8111-1784A0EF4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B694-F7FE-492C-B5E5-762227B30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C6E6-DCAC-4B90-9891-420581D4E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FAB02-7491-45BC-B8B0-275B11A17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D920C-69FC-4DB2-B70A-A498F1B0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29A3E-546A-43BF-8792-67962B3C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A1E4-18D4-4C14-B4C4-0E769751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2D0E-08B9-4DF1-8534-461E0A0C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63977-E408-440E-87C6-D85ABFF0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5E2A7-E86C-4393-AE36-E01C2D21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FB950-6EE3-49D2-AE2F-D82E3BE8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4A3E2-12F9-4433-BDAF-C124FA8F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6DF1-7B07-438E-B8B1-3400835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67DFA-C453-495B-B4AA-357F7A0F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903F-BC01-439D-9759-3757ECA7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4627-E543-4E5D-A229-8928050B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30EB9-9392-4FD8-B2F6-90FC2DF6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0A397-6A37-44DB-B305-198D1412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EE6AA-2B64-4EFF-9D7D-4BF280C5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969B5-F355-48D2-A77D-95706B91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D3DD-41A1-42BF-B581-809D5A8E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14117-987B-4CC3-A5B0-07D55BCAC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BC3CD-7801-476B-B92C-EBFF53DDA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860BC-4C4E-4DCE-929C-45061C60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E5B0-A517-4494-89AC-BBF8674B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72CB6-C643-4BE2-AFC6-EAA0785A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DE00A-E7AC-46A4-960B-E2D0DCB5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F9CA-22BB-419F-81CD-D10980DA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C24B3-DD60-469C-9723-5B632E129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FE2F-21BD-4F04-AAFA-512D451E29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FD8A-5F71-498E-85F5-1156675BD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8900D-FB40-4D06-B4B6-973093B24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1C34-67DB-446B-9629-16C6D00B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B0FE-8DEC-1842-D7DB-B5AE9D48C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07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1753B03-A454-4D1D-A885-55E8548F3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253673"/>
            <a:ext cx="3643640" cy="802011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ea typeface="Noto Sans SemBd" panose="020B0702040504020204" pitchFamily="34"/>
                <a:cs typeface="Noto Sans SemBd" panose="020B0702040504020204" pitchFamily="34"/>
              </a:rPr>
              <a:t>Luke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1BF3A-1048-40E9-ABA6-B32FEE032F8E}"/>
              </a:ext>
            </a:extLst>
          </p:cNvPr>
          <p:cNvSpPr txBox="1"/>
          <p:nvPr/>
        </p:nvSpPr>
        <p:spPr>
          <a:xfrm>
            <a:off x="0" y="654076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054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71B2-9086-46A5-A66C-FB87A2935B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Forgetting His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5B6B-1276-402E-B925-E28779AD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24:1-12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The stone was rolled away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Holy Spirit reminds us of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His word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John 14:26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Yield to the Spirit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50950-E5EF-4FC7-8E96-3004BF50B4D4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C07D5-D5E5-4049-B452-C579FE9EA1AA}"/>
              </a:ext>
            </a:extLst>
          </p:cNvPr>
          <p:cNvSpPr/>
          <p:nvPr/>
        </p:nvSpPr>
        <p:spPr>
          <a:xfrm>
            <a:off x="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9956E-B5BD-4F59-AEFA-477EB2EE6139}"/>
              </a:ext>
            </a:extLst>
          </p:cNvPr>
          <p:cNvSpPr/>
          <p:nvPr/>
        </p:nvSpPr>
        <p:spPr>
          <a:xfrm>
            <a:off x="1203960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0755B-AA27-4909-93F8-017A089563A3}"/>
              </a:ext>
            </a:extLst>
          </p:cNvPr>
          <p:cNvSpPr/>
          <p:nvPr/>
        </p:nvSpPr>
        <p:spPr>
          <a:xfrm>
            <a:off x="0" y="0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FFC1F-B28B-48CA-929B-FBAF9524EB20}"/>
              </a:ext>
            </a:extLst>
          </p:cNvPr>
          <p:cNvSpPr/>
          <p:nvPr/>
        </p:nvSpPr>
        <p:spPr>
          <a:xfrm>
            <a:off x="0" y="6413565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A169E56-CEBE-44C0-82A5-238C691D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45" y="1836545"/>
            <a:ext cx="4422710" cy="44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71B2-9086-46A5-A66C-FB87A2935B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Learning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5B6B-1276-402E-B925-E28779AD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24:13-35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They could have talked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for days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Do we allow the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Holy Spirit to teach us?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John 16:13-15</a:t>
            </a:r>
            <a:endParaRPr lang="en-US" sz="3400" b="1" dirty="0"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50950-E5EF-4FC7-8E96-3004BF50B4D4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C07D5-D5E5-4049-B452-C579FE9EA1AA}"/>
              </a:ext>
            </a:extLst>
          </p:cNvPr>
          <p:cNvSpPr/>
          <p:nvPr/>
        </p:nvSpPr>
        <p:spPr>
          <a:xfrm>
            <a:off x="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9956E-B5BD-4F59-AEFA-477EB2EE6139}"/>
              </a:ext>
            </a:extLst>
          </p:cNvPr>
          <p:cNvSpPr/>
          <p:nvPr/>
        </p:nvSpPr>
        <p:spPr>
          <a:xfrm>
            <a:off x="1203960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0755B-AA27-4909-93F8-017A089563A3}"/>
              </a:ext>
            </a:extLst>
          </p:cNvPr>
          <p:cNvSpPr/>
          <p:nvPr/>
        </p:nvSpPr>
        <p:spPr>
          <a:xfrm>
            <a:off x="0" y="0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FFC1F-B28B-48CA-929B-FBAF9524EB20}"/>
              </a:ext>
            </a:extLst>
          </p:cNvPr>
          <p:cNvSpPr/>
          <p:nvPr/>
        </p:nvSpPr>
        <p:spPr>
          <a:xfrm>
            <a:off x="0" y="6413565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4921888-9809-412F-AEE6-1BF12A8BE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12" y="1816293"/>
            <a:ext cx="5415988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71B2-9086-46A5-A66C-FB87A2935B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Receiving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5B6B-1276-402E-B925-E28779AD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24:36-45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Their hearts were troubled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Strive to see Jesus in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the Word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John 14:1-6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Noto Sans SemBd" panose="020B0702040504020204" pitchFamily="34"/>
              </a:rPr>
              <a:t>When faith grows weak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Romans 10:17</a:t>
            </a:r>
            <a:endParaRPr lang="en-US" sz="3400" dirty="0"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50950-E5EF-4FC7-8E96-3004BF50B4D4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C07D5-D5E5-4049-B452-C579FE9EA1AA}"/>
              </a:ext>
            </a:extLst>
          </p:cNvPr>
          <p:cNvSpPr/>
          <p:nvPr/>
        </p:nvSpPr>
        <p:spPr>
          <a:xfrm>
            <a:off x="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9956E-B5BD-4F59-AEFA-477EB2EE6139}"/>
              </a:ext>
            </a:extLst>
          </p:cNvPr>
          <p:cNvSpPr/>
          <p:nvPr/>
        </p:nvSpPr>
        <p:spPr>
          <a:xfrm>
            <a:off x="1203960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0755B-AA27-4909-93F8-017A089563A3}"/>
              </a:ext>
            </a:extLst>
          </p:cNvPr>
          <p:cNvSpPr/>
          <p:nvPr/>
        </p:nvSpPr>
        <p:spPr>
          <a:xfrm>
            <a:off x="0" y="0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FFC1F-B28B-48CA-929B-FBAF9524EB20}"/>
              </a:ext>
            </a:extLst>
          </p:cNvPr>
          <p:cNvSpPr/>
          <p:nvPr/>
        </p:nvSpPr>
        <p:spPr>
          <a:xfrm>
            <a:off x="0" y="6413565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8A55498-427C-4879-8940-73900367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54" y="1825625"/>
            <a:ext cx="4444546" cy="44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71B2-9086-46A5-A66C-FB87A2935B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Sharing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5B6B-1276-402E-B925-E28779AD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24:46-53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God opens our eyes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Luke 24:27, 32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Jesus gives us the commission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Romans 1:16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Noto Sans SemBd" panose="020B0702040504020204" pitchFamily="34"/>
              </a:rPr>
              <a:t>Experiencing joyful worship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ea typeface="Noto Sans SemBd" panose="020B0702040504020204" pitchFamily="34"/>
                <a:cs typeface="Noto Sans SemBd" panose="020B0702040504020204" pitchFamily="34"/>
              </a:rPr>
              <a:t>Luke 24:52-53</a:t>
            </a:r>
            <a:endParaRPr lang="en-US" sz="3400" dirty="0"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50950-E5EF-4FC7-8E96-3004BF50B4D4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C07D5-D5E5-4049-B452-C579FE9EA1AA}"/>
              </a:ext>
            </a:extLst>
          </p:cNvPr>
          <p:cNvSpPr/>
          <p:nvPr/>
        </p:nvSpPr>
        <p:spPr>
          <a:xfrm>
            <a:off x="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9956E-B5BD-4F59-AEFA-477EB2EE6139}"/>
              </a:ext>
            </a:extLst>
          </p:cNvPr>
          <p:cNvSpPr/>
          <p:nvPr/>
        </p:nvSpPr>
        <p:spPr>
          <a:xfrm>
            <a:off x="12039600" y="0"/>
            <a:ext cx="149290" cy="65594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0755B-AA27-4909-93F8-017A089563A3}"/>
              </a:ext>
            </a:extLst>
          </p:cNvPr>
          <p:cNvSpPr/>
          <p:nvPr/>
        </p:nvSpPr>
        <p:spPr>
          <a:xfrm>
            <a:off x="0" y="0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FFC1F-B28B-48CA-929B-FBAF9524EB20}"/>
              </a:ext>
            </a:extLst>
          </p:cNvPr>
          <p:cNvSpPr/>
          <p:nvPr/>
        </p:nvSpPr>
        <p:spPr>
          <a:xfrm>
            <a:off x="0" y="6413565"/>
            <a:ext cx="12188890" cy="1586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talking to another person&#10;&#10;Description automatically generated with medium confidence">
            <a:extLst>
              <a:ext uri="{FF2B5EF4-FFF2-40B4-BE49-F238E27FC236}">
                <a16:creationId xmlns:a16="http://schemas.microsoft.com/office/drawing/2014/main" id="{3048DF4F-7230-4B82-A911-6AB5AAB0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16" y="1801018"/>
            <a:ext cx="3637384" cy="45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73D79-A86B-93DD-3D1D-05CA8B17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D6B17-0E0B-3CD7-CE4A-80E3F78A9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0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83D3A-F84D-1F5D-9418-277CA15AF75C}"/>
              </a:ext>
            </a:extLst>
          </p:cNvPr>
          <p:cNvSpPr txBox="1"/>
          <p:nvPr/>
        </p:nvSpPr>
        <p:spPr>
          <a:xfrm>
            <a:off x="0" y="654076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0309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Noto Sans SemBd</vt:lpstr>
      <vt:lpstr>Office Theme</vt:lpstr>
      <vt:lpstr>PowerPoint Presentation</vt:lpstr>
      <vt:lpstr>Forgetting His Word</vt:lpstr>
      <vt:lpstr>Learning the Word</vt:lpstr>
      <vt:lpstr>Receiving the Word</vt:lpstr>
      <vt:lpstr>Sharing the Word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Is Risen</dc:title>
  <dc:creator>Richard Thetford</dc:creator>
  <cp:lastModifiedBy>Richard Thetford</cp:lastModifiedBy>
  <cp:revision>8</cp:revision>
  <dcterms:created xsi:type="dcterms:W3CDTF">2021-09-15T18:35:43Z</dcterms:created>
  <dcterms:modified xsi:type="dcterms:W3CDTF">2025-04-21T00:09:59Z</dcterms:modified>
</cp:coreProperties>
</file>