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8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BC92-4958-4FBD-BEBB-9C0AEB8B94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A5433F-BA11-44FB-8BE6-720C570C76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FB053-3DC2-40F0-A996-B209059EB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60922-A3E2-49BC-8BB0-7684A2F43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24D33-CB54-455C-8CAC-BFA980C19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6787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D5FE4-8334-439E-9A10-EE90A3EC4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46E0BB-6B21-4809-85F2-42793C2017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39ADC-24D6-407A-BE7E-3C1848184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CAB10-3415-47B6-8E94-EFBD76BDA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012DB-AD65-44B6-80FA-12E231F1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5778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33A058-993E-4A33-AE8D-7B08D93868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D23E9-30F8-4FF2-BCA4-BB883F7B85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9B5F9-109B-41F1-BE22-532E4AD1E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75735-7E3A-440C-A6A9-18D858339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A7F58-6644-4F4D-BD8B-4E3F8FA4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336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2F9E4-5A0B-484A-ADDB-07D2517DC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23EF3-D7A1-4119-A3C0-86E89EA6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FEE7F-C540-482B-BF4D-F2025BCF7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268EFF-F22B-43AA-8F25-8EF410A0B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2E2C5-C762-4E71-B14A-E231ED58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828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18137-0804-4951-B427-C4207E6E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64E93-B79D-4E29-8B5A-2BD208BD2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FFBE3-5CFF-4354-A451-8B99E1CE9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98E0BD-2655-46B6-9C31-CB48F3D89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2F6A5-8010-42B8-AFE8-DE7742C1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8205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92FB3-C953-48C6-AC20-64256F882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609EA-989A-4600-90FD-3803A3C6FB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490E39-5985-4C08-B64F-D951B625D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C58C6-CE23-48B1-A71C-1969DB6E2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AB3CB-6DBD-4FF5-818E-90877FC96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2A086-4343-489E-B451-ED40F35AD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49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0F5AB-C34D-4B8A-9E26-A4CD4FCE9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642404-BEC1-4344-9F14-56377091D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86B518-2415-4CD3-8AF8-ED4D16236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6D880A-9977-43CF-A2FA-9866ECA204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C281F4-ED15-49A8-B54A-28C4C55F7D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178150-7FCE-4B75-8BE5-ADA246B95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8B6E62-D95E-49AF-B2FC-BB62BC9EA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BF8346-AEBB-4C31-A575-55BB84A8E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309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404-0B9C-4F8B-A6DB-E7169A770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3FB5F9-04AD-45FD-83B4-9E5BBF3A0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12679-E0A4-4B20-B742-E2C08CDD6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3677A6-124F-4A14-8641-017EC3886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324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4775B1-854A-40C6-A871-FF193BFE7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1CF121-2AE3-4C44-8D78-1B765C2B4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CB498-164E-4642-B768-0BD26DE00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5453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C426-E40C-48A8-A9B4-478F5C16A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09A7B7-262F-45D8-92F6-98428AD5B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B6334-0368-462F-AE2A-2CB5F6055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2122F0-4894-425B-AF17-6E31D2A0F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C42F4-270D-4E28-9279-223B0BA53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A4B192-BDEC-4CEB-BABF-DC8131BE7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151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63461-51A6-4070-A4E2-78C816128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B5A6FD-02AD-42AA-90FD-DF67EC12F0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7F4373-2F8C-4CF6-AE9F-6F7469731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42F7C-3704-4F6A-8ACA-635E75F11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95E66-F3DB-4F32-A269-27787A152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0A02B5-C193-4E3E-AF8B-05A8F4EBE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894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41F5E3-0108-4D0C-900B-7D6A9B4C9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4B8F4-8CF7-4247-8651-C88EF339C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0DD47-F5AF-4C2D-AEE5-D3CC242C54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1D21D-604D-47BD-9ADF-CDE7729F1BD5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D80FE-816B-469C-93B5-78F40B346F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18AA3-A595-484C-80EF-B941B49E43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F74D4-5419-4470-9E92-28FABA277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50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ross silhouetted against a sunset&#10;&#10;Description automatically generated">
            <a:extLst>
              <a:ext uri="{FF2B5EF4-FFF2-40B4-BE49-F238E27FC236}">
                <a16:creationId xmlns:a16="http://schemas.microsoft.com/office/drawing/2014/main" id="{BA3C9C8F-52EF-48A5-9BCF-72DC4D70D5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5241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780A25-9D44-430B-8FDC-D396D1A35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Jesus</a:t>
            </a:r>
            <a:b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Modern Versus Biblical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605C2A-4292-4452-A64F-E1FFD2851858}"/>
              </a:ext>
            </a:extLst>
          </p:cNvPr>
          <p:cNvSpPr txBox="1"/>
          <p:nvPr/>
        </p:nvSpPr>
        <p:spPr>
          <a:xfrm>
            <a:off x="0" y="6524172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0383185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DABC5D8-9AAC-41D0-B45B-EFC87E457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023799"/>
              </p:ext>
            </p:extLst>
          </p:nvPr>
        </p:nvGraphicFramePr>
        <p:xfrm>
          <a:off x="159657" y="333827"/>
          <a:ext cx="11872686" cy="587828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936343">
                  <a:extLst>
                    <a:ext uri="{9D8B030D-6E8A-4147-A177-3AD203B41FA5}">
                      <a16:colId xmlns:a16="http://schemas.microsoft.com/office/drawing/2014/main" val="2770683840"/>
                    </a:ext>
                  </a:extLst>
                </a:gridCol>
                <a:gridCol w="5936343">
                  <a:extLst>
                    <a:ext uri="{9D8B030D-6E8A-4147-A177-3AD203B41FA5}">
                      <a16:colId xmlns:a16="http://schemas.microsoft.com/office/drawing/2014/main" val="2631916438"/>
                    </a:ext>
                  </a:extLst>
                </a:gridCol>
              </a:tblGrid>
              <a:tr h="8397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Modern Jesus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Biblical Jesus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3114134"/>
                  </a:ext>
                </a:extLst>
              </a:tr>
              <a:tr h="839755">
                <a:tc>
                  <a:txBody>
                    <a:bodyPr/>
                    <a:lstStyle/>
                    <a:p>
                      <a:r>
                        <a:rPr lang="en-US" sz="2400" dirty="0"/>
                        <a:t>Preaches only on love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Preaches God’s righteousness</a:t>
                      </a:r>
                    </a:p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Matthew 5:6; 6:33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624436"/>
                  </a:ext>
                </a:extLst>
              </a:tr>
              <a:tr h="839755">
                <a:tc>
                  <a:txBody>
                    <a:bodyPr/>
                    <a:lstStyle/>
                    <a:p>
                      <a:r>
                        <a:rPr lang="en-US" sz="2400" dirty="0"/>
                        <a:t>Gives you health and wealth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Gives salvation, hope, peace and joy</a:t>
                      </a:r>
                    </a:p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John 3:16; Titus 2:11-13; John 14:27; 1:17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805592"/>
                  </a:ext>
                </a:extLst>
              </a:tr>
              <a:tr h="839755">
                <a:tc>
                  <a:txBody>
                    <a:bodyPr/>
                    <a:lstStyle/>
                    <a:p>
                      <a:r>
                        <a:rPr lang="en-US" sz="2400" dirty="0"/>
                        <a:t>Never says anything 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Warns of sin, judgment, and hell</a:t>
                      </a:r>
                    </a:p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Luke 5:32; Matthew 12:36-37; 13:41-42; 25:41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183862"/>
                  </a:ext>
                </a:extLst>
              </a:tr>
              <a:tr h="839755">
                <a:tc>
                  <a:txBody>
                    <a:bodyPr/>
                    <a:lstStyle/>
                    <a:p>
                      <a:r>
                        <a:rPr lang="en-US" sz="2400" dirty="0"/>
                        <a:t>Loved and accepted by the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Hated and despised by the world</a:t>
                      </a:r>
                    </a:p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John 7:7; 15:18-19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913476"/>
                  </a:ext>
                </a:extLst>
              </a:tr>
              <a:tr h="839755">
                <a:tc>
                  <a:txBody>
                    <a:bodyPr/>
                    <a:lstStyle/>
                    <a:p>
                      <a:r>
                        <a:rPr lang="en-US" sz="2400" dirty="0"/>
                        <a:t>Serves your will, not God’s will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Exalts God the Father’s will</a:t>
                      </a:r>
                    </a:p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John 17:1-3; 6:38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66395"/>
                  </a:ext>
                </a:extLst>
              </a:tr>
              <a:tr h="839755">
                <a:tc>
                  <a:txBody>
                    <a:bodyPr/>
                    <a:lstStyle/>
                    <a:p>
                      <a:r>
                        <a:rPr lang="en-US" sz="2400" dirty="0"/>
                        <a:t>Hates to offend you or others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Offends the world with the truth</a:t>
                      </a:r>
                    </a:p>
                    <a:p>
                      <a:r>
                        <a:rPr lang="en-US" sz="2400" dirty="0">
                          <a:solidFill>
                            <a:srgbClr val="C00000"/>
                          </a:solidFill>
                        </a:rPr>
                        <a:t>Matthew 13:57-58; 15:12-14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024791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3867B3B9-2805-42CC-8A89-84A2B0630163}"/>
              </a:ext>
            </a:extLst>
          </p:cNvPr>
          <p:cNvSpPr/>
          <p:nvPr/>
        </p:nvSpPr>
        <p:spPr>
          <a:xfrm>
            <a:off x="0" y="0"/>
            <a:ext cx="12192000" cy="1669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1D5E8D-021C-420B-876F-2AED6EC8F88A}"/>
              </a:ext>
            </a:extLst>
          </p:cNvPr>
          <p:cNvSpPr txBox="1"/>
          <p:nvPr/>
        </p:nvSpPr>
        <p:spPr>
          <a:xfrm>
            <a:off x="0" y="6524172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1C8953-DD3D-427B-91EC-38A72F7FD273}"/>
              </a:ext>
            </a:extLst>
          </p:cNvPr>
          <p:cNvSpPr/>
          <p:nvPr/>
        </p:nvSpPr>
        <p:spPr>
          <a:xfrm>
            <a:off x="0" y="6357258"/>
            <a:ext cx="12192000" cy="1669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49D8404-CF96-4258-A2DC-E6DC04F92555}"/>
              </a:ext>
            </a:extLst>
          </p:cNvPr>
          <p:cNvSpPr/>
          <p:nvPr/>
        </p:nvSpPr>
        <p:spPr>
          <a:xfrm>
            <a:off x="6096000" y="1197429"/>
            <a:ext cx="5936343" cy="82731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B30A991-847F-4077-BDD6-6BEFE2CDF6AF}"/>
              </a:ext>
            </a:extLst>
          </p:cNvPr>
          <p:cNvSpPr/>
          <p:nvPr/>
        </p:nvSpPr>
        <p:spPr>
          <a:xfrm>
            <a:off x="6096000" y="2024743"/>
            <a:ext cx="5936343" cy="82731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FF191A-8DBE-47B8-9077-FF9F382D2C88}"/>
              </a:ext>
            </a:extLst>
          </p:cNvPr>
          <p:cNvSpPr/>
          <p:nvPr/>
        </p:nvSpPr>
        <p:spPr>
          <a:xfrm>
            <a:off x="6096000" y="2848428"/>
            <a:ext cx="5936343" cy="82731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1F76211-6531-48E4-8CA2-8F58F4DD31BF}"/>
              </a:ext>
            </a:extLst>
          </p:cNvPr>
          <p:cNvSpPr/>
          <p:nvPr/>
        </p:nvSpPr>
        <p:spPr>
          <a:xfrm>
            <a:off x="6096000" y="3668315"/>
            <a:ext cx="5936343" cy="828032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1E2D2AC-3C9F-4CE8-9C50-0F446A001FCA}"/>
              </a:ext>
            </a:extLst>
          </p:cNvPr>
          <p:cNvSpPr/>
          <p:nvPr/>
        </p:nvSpPr>
        <p:spPr>
          <a:xfrm>
            <a:off x="6096000" y="4496895"/>
            <a:ext cx="5936343" cy="85760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0D40F97-FE15-42F2-B624-D50F21163FD6}"/>
              </a:ext>
            </a:extLst>
          </p:cNvPr>
          <p:cNvSpPr/>
          <p:nvPr/>
        </p:nvSpPr>
        <p:spPr>
          <a:xfrm>
            <a:off x="6095999" y="5354503"/>
            <a:ext cx="5936343" cy="82731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FB7B62F-55EC-4883-9CF2-CF953B255B81}"/>
              </a:ext>
            </a:extLst>
          </p:cNvPr>
          <p:cNvSpPr/>
          <p:nvPr/>
        </p:nvSpPr>
        <p:spPr>
          <a:xfrm>
            <a:off x="159657" y="1198610"/>
            <a:ext cx="5936343" cy="82731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0D4A498-7C6A-4899-A6AE-3328693FB386}"/>
              </a:ext>
            </a:extLst>
          </p:cNvPr>
          <p:cNvSpPr/>
          <p:nvPr/>
        </p:nvSpPr>
        <p:spPr>
          <a:xfrm>
            <a:off x="159656" y="2024743"/>
            <a:ext cx="5936343" cy="82731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2A034BB-D979-46FC-822E-C78AC7704A65}"/>
              </a:ext>
            </a:extLst>
          </p:cNvPr>
          <p:cNvSpPr/>
          <p:nvPr/>
        </p:nvSpPr>
        <p:spPr>
          <a:xfrm>
            <a:off x="159656" y="2853323"/>
            <a:ext cx="5936343" cy="82731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2283D6B-E24F-40CB-85B1-9E953DA9BCFE}"/>
              </a:ext>
            </a:extLst>
          </p:cNvPr>
          <p:cNvSpPr/>
          <p:nvPr/>
        </p:nvSpPr>
        <p:spPr>
          <a:xfrm>
            <a:off x="159656" y="3672114"/>
            <a:ext cx="5936343" cy="827691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A0245C0-82A7-400A-A38B-838403E72628}"/>
              </a:ext>
            </a:extLst>
          </p:cNvPr>
          <p:cNvSpPr/>
          <p:nvPr/>
        </p:nvSpPr>
        <p:spPr>
          <a:xfrm>
            <a:off x="159655" y="4484485"/>
            <a:ext cx="5936343" cy="898497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53AC2BD-2B16-4151-B48B-EB2A6A48CFDA}"/>
              </a:ext>
            </a:extLst>
          </p:cNvPr>
          <p:cNvSpPr/>
          <p:nvPr/>
        </p:nvSpPr>
        <p:spPr>
          <a:xfrm>
            <a:off x="159653" y="5355137"/>
            <a:ext cx="5936343" cy="827314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230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ross silhouetted against a sunset&#10;&#10;Description automatically generated">
            <a:extLst>
              <a:ext uri="{FF2B5EF4-FFF2-40B4-BE49-F238E27FC236}">
                <a16:creationId xmlns:a16="http://schemas.microsoft.com/office/drawing/2014/main" id="{BA3C9C8F-52EF-48A5-9BCF-72DC4D70D5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5241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780A25-9D44-430B-8FDC-D396D1A356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2489"/>
            <a:ext cx="9144000" cy="2387600"/>
          </a:xfrm>
        </p:spPr>
        <p:txBody>
          <a:bodyPr/>
          <a:lstStyle/>
          <a:p>
            <a:r>
              <a:rPr lang="en-US" sz="8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Jesus</a:t>
            </a:r>
            <a:b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Modern Versus Biblical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4605C2A-4292-4452-A64F-E1FFD2851858}"/>
              </a:ext>
            </a:extLst>
          </p:cNvPr>
          <p:cNvSpPr txBox="1"/>
          <p:nvPr/>
        </p:nvSpPr>
        <p:spPr>
          <a:xfrm>
            <a:off x="0" y="6524172"/>
            <a:ext cx="12192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Richie Thetford									              www.thetfordcountry.com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877183-5D58-4637-88F5-3A15C2109932}"/>
              </a:ext>
            </a:extLst>
          </p:cNvPr>
          <p:cNvSpPr txBox="1"/>
          <p:nvPr/>
        </p:nvSpPr>
        <p:spPr>
          <a:xfrm>
            <a:off x="166913" y="2852054"/>
            <a:ext cx="738777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C000"/>
                </a:solidFill>
              </a:rPr>
              <a:t>Matthew 7:13-14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C000"/>
                </a:solidFill>
              </a:rPr>
              <a:t>Matthew 7:21-23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rgbClr val="FFC000"/>
                </a:solidFill>
              </a:rPr>
              <a:t>Hebrews 5:9</a:t>
            </a:r>
          </a:p>
          <a:p>
            <a:endParaRPr lang="en-US" sz="2800" dirty="0">
              <a:solidFill>
                <a:srgbClr val="FFC000"/>
              </a:solidFill>
            </a:endParaRPr>
          </a:p>
          <a:p>
            <a:r>
              <a:rPr lang="en-US" sz="2800" b="1" dirty="0">
                <a:solidFill>
                  <a:srgbClr val="FFC000"/>
                </a:solidFill>
              </a:rPr>
              <a:t>To be saved, one MUST believe in and serve the</a:t>
            </a:r>
            <a:br>
              <a:rPr lang="en-US" sz="2800" b="1" dirty="0">
                <a:solidFill>
                  <a:srgbClr val="FFC000"/>
                </a:solidFill>
              </a:rPr>
            </a:br>
            <a:r>
              <a:rPr lang="en-US" sz="2800" b="1" dirty="0">
                <a:solidFill>
                  <a:srgbClr val="FFFF00"/>
                </a:solidFill>
              </a:rPr>
              <a:t>Biblical Jesus</a:t>
            </a:r>
            <a:r>
              <a:rPr lang="en-US" sz="2800" b="1" dirty="0">
                <a:solidFill>
                  <a:srgbClr val="FFC000"/>
                </a:solidFill>
              </a:rPr>
              <a:t>. Our eternal destiny depends on it!</a:t>
            </a:r>
          </a:p>
        </p:txBody>
      </p:sp>
    </p:spTree>
    <p:extLst>
      <p:ext uri="{BB962C8B-B14F-4D97-AF65-F5344CB8AC3E}">
        <p14:creationId xmlns:p14="http://schemas.microsoft.com/office/powerpoint/2010/main" val="27090018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196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Jesus Modern Versus Biblical</vt:lpstr>
      <vt:lpstr>PowerPoint Presentation</vt:lpstr>
      <vt:lpstr>Jesus Modern Versus Biblical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Modern Versus Biblical</dc:title>
  <dc:creator>Richard Thetford</dc:creator>
  <cp:lastModifiedBy>Richard Thetford</cp:lastModifiedBy>
  <cp:revision>10</cp:revision>
  <dcterms:created xsi:type="dcterms:W3CDTF">2024-10-22T15:52:09Z</dcterms:created>
  <dcterms:modified xsi:type="dcterms:W3CDTF">2025-09-21T21:19:38Z</dcterms:modified>
</cp:coreProperties>
</file>