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556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78CEE8-579F-443E-B1EC-19275F51F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Jesus Never Said…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366B1-3A93-4DE0-BB78-2D3235AF06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April 6,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9925D-1DA5-49A5-9AC0-DBF4084924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Poudre Valley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3E6A4-8829-44AB-8D1B-F2B9DDCBEB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9E4767-5FC5-4F40-BE5E-07A3165B2412}" type="slidenum">
              <a:rPr lang="en-US" smtClean="0">
                <a:latin typeface="Roboto Medium" panose="02000000000000000000" pitchFamily="2" charset="0"/>
                <a:ea typeface="Roboto Medium" panose="02000000000000000000" pitchFamily="2" charset="0"/>
              </a:rPr>
              <a:t>‹#›</a:t>
            </a:fld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5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18EA1D-95B0-4BB8-BA4E-587AA64BA34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796A058-ABD8-4821-A351-3E3D1F3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6A058-ABD8-4821-A351-3E3D1F3D8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FC9A-BD2B-4593-8049-11ABB1007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6733A-6804-4600-9AE3-732AD394F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2531-CE7C-4360-ADA3-54AFC9A3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0066-1FA5-40F1-A61F-FA766A04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7271B-3458-4308-9288-FB91D850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379A-5373-4801-9C6B-D98C6F9A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12AC4-E2C6-4B67-B1CD-D9171CA99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5D0DF-CC43-4A04-B513-E8322AC1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7014D-8CDD-4DA6-8ED1-38BD57EF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10A8-B9F8-4AF3-B967-A7C7770F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E8471-6B59-484C-8E82-8554DEBB4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88C10-9139-4204-BB5B-6774989B3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5B800-E5F0-48A4-BD2B-1F377C38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1FA63-6FE9-4D97-9FAB-0FE6C596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3D4B9-2F14-4F17-9522-DA00E65A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2790-95BD-470E-A68B-A1693DCC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0F01-B8FD-4271-89FD-C565453E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27B52-AAB8-4384-A6A8-202BA39F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98C3E-6962-4404-A009-A58AE625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16D2-ABEE-4C57-B20B-23426BDC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6456-2A09-4C25-96FC-153A5709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10804-34A8-46A1-8F53-4D66128B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8FE4-F11D-4C22-825D-80BCDBC4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E0F04-AFB6-4B0B-8E3E-2F1D85E4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C401-50AA-4AB0-A566-A03D3DA7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9862-8E93-4EE5-A7A0-64B5CB0E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F59D-C10B-4DB8-98A3-174957C42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3E0B-9A3F-491E-AEB8-1FA45C58E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AB9F0-5F03-4A49-83E6-F0525DF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97FBC-B12D-4632-B8AF-794F836B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BA266-690D-4BBC-912C-7ADC1569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05F9-0403-4B6A-B8F2-8E4B3D38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0CA38-809F-437C-AF9E-FC6E57E2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F7878-807F-4E45-AA29-406B880B3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55C8B-F1C4-43BF-8FA7-C152A366B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10130-AD26-4430-B82B-9D23226A7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CCE51-247F-4820-8575-5503D60F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588AA-0E25-477C-AC70-C58F5517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57073-0C2D-420D-94B8-61E234DC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F274-10D6-4844-84B5-23B034C1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B743F-34D4-4574-A1D9-C05FA01C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3362A-1C25-4804-A244-C66F9E04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4B187-905C-4B3B-B300-B6D9588C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DE619-F7AB-49F5-A22A-622DC829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9B0AC-76CF-41A2-B76F-7187F53F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E0535-C019-4D37-849B-0AAF9D8E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9605-A434-47AA-9C62-F7DBCF13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220D5-C216-4976-BCD9-96909C6D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B339F-C77C-46D3-85CB-47715FC7E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16326-768D-4B2E-AD13-1CF12CB0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D3F5C-4EC2-422F-BBF6-46FB4EC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453B6-F621-4FB0-B9D9-FE4B4AEF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28DA-38B3-45F5-852A-AA3987EF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76568-850A-4DD4-9937-D91FFA24C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576D2-CDB1-4743-B598-53EB9783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BB3F9-E60F-431E-80AD-2EBDD77C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41738-7E30-4310-9195-BBD31DE0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C5D1B-61C9-4EB7-A5D1-63FB9C5A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3B514-C5E3-4859-8B6B-9E8B3A8B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F265F-DA92-44C6-BE23-DAE2AD08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759BA-17AD-424D-9BE4-D8C9AA3FC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36C7-370D-4B23-8278-8186170148F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1F95-152B-4252-A5E2-D3932B91D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5A77-7B00-4EF4-8C95-55482BD71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20A1-FC3F-4C35-A689-3C1B17E8D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ss on a book&#10;&#10;Description automatically generated">
            <a:extLst>
              <a:ext uri="{FF2B5EF4-FFF2-40B4-BE49-F238E27FC236}">
                <a16:creationId xmlns:a16="http://schemas.microsoft.com/office/drawing/2014/main" id="{B5EEB8AB-0DDB-4D21-A213-EE9EB4B1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FBB83E-704E-4421-A394-D43C90C7A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650"/>
            <a:ext cx="9144000" cy="98946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Jesus Never Said….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193E0-B747-4AFD-86F4-C9A8600F4D1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609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on a book&#10;&#10;Description automatically generated">
            <a:extLst>
              <a:ext uri="{FF2B5EF4-FFF2-40B4-BE49-F238E27FC236}">
                <a16:creationId xmlns:a16="http://schemas.microsoft.com/office/drawing/2014/main" id="{85563683-9925-4B4E-9930-A811EA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4312-B0D2-4114-8468-06F27CB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14"/>
            <a:ext cx="10515600" cy="70893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Things Jesus NEVER Said to the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FA1E-9C88-41FD-8902-D223DA59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48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“Just believe in me and pray the sinner’s prayer, and I will come into your heart”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John 8:23-24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Luke 13:3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Mark 16:15-16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2998-87C4-4EC4-9650-2B43F8720E74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6304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on a book&#10;&#10;Description automatically generated">
            <a:extLst>
              <a:ext uri="{FF2B5EF4-FFF2-40B4-BE49-F238E27FC236}">
                <a16:creationId xmlns:a16="http://schemas.microsoft.com/office/drawing/2014/main" id="{85563683-9925-4B4E-9930-A811EA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4312-B0D2-4114-8468-06F27CB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14"/>
            <a:ext cx="10515600" cy="70893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Things Jesus NEVER Said to the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FA1E-9C88-41FD-8902-D223DA59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48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“Baptize your babies to prepare them to be members of the church”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Matthew 18:3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Matthew 19:14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Mark 16:16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2998-87C4-4EC4-9650-2B43F8720E74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9984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on a book&#10;&#10;Description automatically generated">
            <a:extLst>
              <a:ext uri="{FF2B5EF4-FFF2-40B4-BE49-F238E27FC236}">
                <a16:creationId xmlns:a16="http://schemas.microsoft.com/office/drawing/2014/main" id="{85563683-9925-4B4E-9930-A811EA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4312-B0D2-4114-8468-06F27CB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14"/>
            <a:ext cx="10515600" cy="70893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Things Jesus NEVER Said to the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FA1E-9C88-41FD-8902-D223DA59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481"/>
            <a:ext cx="10515600" cy="49670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“I love everyone, and therefore, everyone will go to heaven”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John 3:16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Matthew 5:44-45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Mark 1:14-15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John 15:9-10; 14:15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Hebrews 5:8-9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2998-87C4-4EC4-9650-2B43F8720E74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188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on a book&#10;&#10;Description automatically generated">
            <a:extLst>
              <a:ext uri="{FF2B5EF4-FFF2-40B4-BE49-F238E27FC236}">
                <a16:creationId xmlns:a16="http://schemas.microsoft.com/office/drawing/2014/main" id="{85563683-9925-4B4E-9930-A811EA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4312-B0D2-4114-8468-06F27CB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14"/>
            <a:ext cx="10515600" cy="7089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Things Jesus NEVER Said to His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FA1E-9C88-41FD-8902-D223DA59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481"/>
            <a:ext cx="10515600" cy="49670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“One church is as good as another”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Matthew 16:18-19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Ephesians 4:4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2998-87C4-4EC4-9650-2B43F8720E74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1362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on a book&#10;&#10;Description automatically generated">
            <a:extLst>
              <a:ext uri="{FF2B5EF4-FFF2-40B4-BE49-F238E27FC236}">
                <a16:creationId xmlns:a16="http://schemas.microsoft.com/office/drawing/2014/main" id="{85563683-9925-4B4E-9930-A811EA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4312-B0D2-4114-8468-06F27CB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14"/>
            <a:ext cx="10515600" cy="7089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Things Jesus NEVER Said to His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FA1E-9C88-41FD-8902-D223DA59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481"/>
            <a:ext cx="10515600" cy="49670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“Go preach that I’m OK and you’re OK”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Mark 16:15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Matthew 10:34-37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2998-87C4-4EC4-9650-2B43F8720E74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1075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on a book&#10;&#10;Description automatically generated">
            <a:extLst>
              <a:ext uri="{FF2B5EF4-FFF2-40B4-BE49-F238E27FC236}">
                <a16:creationId xmlns:a16="http://schemas.microsoft.com/office/drawing/2014/main" id="{85563683-9925-4B4E-9930-A811EA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4312-B0D2-4114-8468-06F27CB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14"/>
            <a:ext cx="10515600" cy="7089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Things Jesus NEVER Said to His Apostles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FA1E-9C88-41FD-8902-D223DA59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481"/>
            <a:ext cx="10515600" cy="49670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“Peter, you will be the primary apostle and the first pope”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Matthew 28:18-20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Matthew 16:16-18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2998-87C4-4EC4-9650-2B43F8720E74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5276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on a book&#10;&#10;Description automatically generated">
            <a:extLst>
              <a:ext uri="{FF2B5EF4-FFF2-40B4-BE49-F238E27FC236}">
                <a16:creationId xmlns:a16="http://schemas.microsoft.com/office/drawing/2014/main" id="{85563683-9925-4B4E-9930-A811EA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44312-B0D2-4114-8468-06F27CB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14"/>
            <a:ext cx="10515600" cy="70893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Things Jesus NEVER Said to His Apostles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FA1E-9C88-41FD-8902-D223DA59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2481"/>
            <a:ext cx="10599057" cy="49670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“I’m sorry, I can’t use you until you have a degree from a Bible College” (go to a seminary)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John 16:13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John 8:32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Mark 16:15,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2998-87C4-4EC4-9650-2B43F8720E74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6728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ss on a book&#10;&#10;Description automatically generated">
            <a:extLst>
              <a:ext uri="{FF2B5EF4-FFF2-40B4-BE49-F238E27FC236}">
                <a16:creationId xmlns:a16="http://schemas.microsoft.com/office/drawing/2014/main" id="{B5EEB8AB-0DDB-4D21-A213-EE9EB4B1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FBB83E-704E-4421-A394-D43C90C7A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650"/>
            <a:ext cx="9144000" cy="98946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Jesus Never Said….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193E0-B747-4AFD-86F4-C9A8600F4D1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81CF6-6EFB-42E3-9F38-7986E280170C}"/>
              </a:ext>
            </a:extLst>
          </p:cNvPr>
          <p:cNvSpPr txBox="1"/>
          <p:nvPr/>
        </p:nvSpPr>
        <p:spPr>
          <a:xfrm>
            <a:off x="6901543" y="2750460"/>
            <a:ext cx="201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John 12:48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7CA11-584E-4D34-B2B6-3099FB00EBEA}"/>
              </a:ext>
            </a:extLst>
          </p:cNvPr>
          <p:cNvSpPr txBox="1"/>
          <p:nvPr/>
        </p:nvSpPr>
        <p:spPr>
          <a:xfrm>
            <a:off x="145145" y="5196113"/>
            <a:ext cx="10885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We WILL be judged by Jesus – the words that He did say!</a:t>
            </a:r>
          </a:p>
        </p:txBody>
      </p:sp>
    </p:spTree>
    <p:extLst>
      <p:ext uri="{BB962C8B-B14F-4D97-AF65-F5344CB8AC3E}">
        <p14:creationId xmlns:p14="http://schemas.microsoft.com/office/powerpoint/2010/main" val="7031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375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Noto Sans</vt:lpstr>
      <vt:lpstr>Noto Sans SemBd</vt:lpstr>
      <vt:lpstr>Roboto</vt:lpstr>
      <vt:lpstr>Roboto Medium</vt:lpstr>
      <vt:lpstr>Office Theme</vt:lpstr>
      <vt:lpstr>Jesus Never Said….</vt:lpstr>
      <vt:lpstr>Things Jesus NEVER Said to the Lost</vt:lpstr>
      <vt:lpstr>Things Jesus NEVER Said to the Lost</vt:lpstr>
      <vt:lpstr>Things Jesus NEVER Said to the Lost</vt:lpstr>
      <vt:lpstr>Things Jesus NEVER Said to His Disciples</vt:lpstr>
      <vt:lpstr>Things Jesus NEVER Said to His Disciples</vt:lpstr>
      <vt:lpstr>Things Jesus NEVER Said to His Apostles</vt:lpstr>
      <vt:lpstr>Things Jesus NEVER Said to His Apostles</vt:lpstr>
      <vt:lpstr>Jesus Never Said….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Never Said….</dc:title>
  <dc:creator>Richard Thetford</dc:creator>
  <cp:lastModifiedBy>Richard Thetford</cp:lastModifiedBy>
  <cp:revision>7</cp:revision>
  <cp:lastPrinted>2025-03-30T01:05:44Z</cp:lastPrinted>
  <dcterms:created xsi:type="dcterms:W3CDTF">2024-07-24T16:59:24Z</dcterms:created>
  <dcterms:modified xsi:type="dcterms:W3CDTF">2025-04-07T03:14:02Z</dcterms:modified>
</cp:coreProperties>
</file>