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322-03F2-4015-B7AB-DFD96B9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C2E17-A1D4-40F5-8309-E1CE2EBB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B04F-7BD8-441A-81E1-9D84A443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35AA2-F53E-4273-93F2-4F7A2A35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1CCD1-E7D5-427F-8B8E-DAF70130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33F6-E594-4D1C-B583-66410A15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4B7C-7687-488F-A7B2-93EB1E239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B30D-DBA1-40AD-B46D-E6860101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CA17-519E-4815-8F35-A48019D0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BD9F-6FE4-42FB-BB11-694F20B1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71645-CA18-4484-8CA6-629041EA9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AFC94-22EE-4298-AFDC-C796242C6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5CAB1-6792-4E8C-A219-DDF0FDBE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E4D7-8F38-480E-ACBC-2A184FC4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16F4-A36F-4F31-B20E-F1CC91D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4FA3-92F7-4321-AB35-E81EF9F2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0B1C-6DF0-4629-9347-2AC16DA3D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1F7B-8E9F-4781-94C9-08C1645D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5149-C954-44F6-8D5B-321D4340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7413-F85C-4B43-89AD-EDD8CA36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6097-2F0E-4E88-BC95-A3D15196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A0E02-1AA8-47E9-9541-D3727A489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A9269-D528-4C7E-BBFC-920D94BA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1C349-43F4-4904-AE55-8919D5AC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E4FE8-7BEC-400E-8A54-EEE8CBEF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C841-452C-4FB3-A29D-64708076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3E78-FEF2-42AF-831E-894C9FCC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EFB4B-1041-4162-AC9F-4121242E3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14A4A-8607-46EE-A083-2A523F81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4CDDD-0BD0-440E-A60D-2D16FE1C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9ABD7-2D28-4D3D-AEA8-BB2B00C0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62BA-AF96-4DB1-84B0-451CCE39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40E2-B454-4F26-81B2-DA5EBDF2C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D1B8A-FD06-412F-AC0E-E382EC3F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A8767-C860-4D7B-86E1-CA46A564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E9B24-1DE0-4F55-9223-A342F2CB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962D8-8F06-40E7-AE2A-48185813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D217E-9E25-4EDE-A857-EC410D1E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EFBE7-28BC-48A6-A140-F20C30F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8F16-D0DE-43DC-A915-F1A86363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5977F-5B55-4BA7-9DFA-2B982454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5CA98-92CE-4322-A4DF-B5678C57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49DD9-0192-4714-9118-179F0C83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F0E73-23B2-4C04-9701-36118D8A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1CC20-FB7E-4C08-9FD6-D032B50D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80590-3573-46CF-A6F0-8F39B062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66D7-6FC5-49DF-B436-AE104948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016F-D4F1-4B79-9416-871805D0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F1402-C06C-4B0A-ACF5-CFB1276DF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42FE-96AE-47BC-906F-EE0A32F8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A0855-A61E-48A1-90A9-ABBBB436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C078A-D4AC-4418-918A-F92F40AE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4098-72FD-412C-B232-F5694A2D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7099C-3BFC-49B6-B03E-1FBFC2005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42BA-CFB3-4021-941A-83A4ED30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CC7D-1987-4356-B916-04C19649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4CBD2-F419-4E96-9C18-A695CFA5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DA6C4-E288-4DEA-83FC-7B5560F2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E0A75-F6CE-439F-A047-AE6B6B88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2E670-125E-42F5-88D8-A0F02F48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ABCB0-C508-4C1C-8A47-BA6B73845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22CF-5EFE-4EFE-ABFE-0C15ABC84A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55EBA-BAAB-4FFF-B953-B77F98FD4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5DDD-5238-4E08-803E-4D8AB8124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52CD-3CE8-4C62-B49D-B8E1FB74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ding a book at sunset&#10;&#10;Description automatically generated">
            <a:extLst>
              <a:ext uri="{FF2B5EF4-FFF2-40B4-BE49-F238E27FC236}">
                <a16:creationId xmlns:a16="http://schemas.microsoft.com/office/drawing/2014/main" id="{1DF8BFC8-A181-4895-BC98-A8688B52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86323" cy="6524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810DF-B219-4842-8446-B663ED1DE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Preacher’s 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C9682-4BAA-4FD9-BB58-C4C74F2B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028" y="349318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Philippians 1:3-11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B4702-1FC3-4B3E-9137-13D82BBD8AD5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73095-CC23-45AD-99D5-55BE141ADED7}"/>
              </a:ext>
            </a:extLst>
          </p:cNvPr>
          <p:cNvSpPr/>
          <p:nvPr/>
        </p:nvSpPr>
        <p:spPr>
          <a:xfrm>
            <a:off x="10186323" y="0"/>
            <a:ext cx="200567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Paul’s Unselfish Commitment to Serve God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in a suit holding a book&#10;&#10;Description automatically generated">
            <a:extLst>
              <a:ext uri="{FF2B5EF4-FFF2-40B4-BE49-F238E27FC236}">
                <a16:creationId xmlns:a16="http://schemas.microsoft.com/office/drawing/2014/main" id="{A692E6CB-FD2D-49EB-A652-E8B9B365B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61" y="1524000"/>
            <a:ext cx="6802256" cy="46903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Verses 3-8: Thankful for the privilege to preach the gospel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Heart filled with prayer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Thessalonians 5:17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Strove to grow nearer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Strove to have spiritual unity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1 John 1:3</a:t>
            </a:r>
          </a:p>
        </p:txBody>
      </p:sp>
    </p:spTree>
    <p:extLst>
      <p:ext uri="{BB962C8B-B14F-4D97-AF65-F5344CB8AC3E}">
        <p14:creationId xmlns:p14="http://schemas.microsoft.com/office/powerpoint/2010/main" val="27263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Paul’s Unselfish Commitment to Serve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Verses 9-11: Concern for Spiritual growth and maturity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Grow in love, knowledge, and judgment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Approved the things that are excellent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Timothy 2:15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Result of maturity</a:t>
            </a:r>
            <a:br>
              <a:rPr lang="en-US" sz="3400" dirty="0"/>
            </a:br>
            <a:r>
              <a:rPr lang="en-US" sz="3400" dirty="0"/>
              <a:t>– bears fruit of righteousness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walking on a bridge&#10;&#10;Description automatically generated">
            <a:extLst>
              <a:ext uri="{FF2B5EF4-FFF2-40B4-BE49-F238E27FC236}">
                <a16:creationId xmlns:a16="http://schemas.microsoft.com/office/drawing/2014/main" id="{3B9869C4-D108-45D6-A406-1BD0D593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3064394"/>
            <a:ext cx="5617022" cy="31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Paul’s Unselfish Commitment to Serve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Verses 12-18: Focus on the spreading of the gospel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A spirit of joy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Trials caused by unbelievers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Trials when betrayed by brethren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331C12C2-0C92-4721-8A2C-3DB7D6E6B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923142"/>
            <a:ext cx="3177267" cy="422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Paul’s Unselfish Commitment to Serve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Verses 19-26: Sought to magnify Christ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By serving Him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When one dies in faithful service to Him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By unselfish behavior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leather bible with gold text&#10;&#10;Description automatically generated">
            <a:extLst>
              <a:ext uri="{FF2B5EF4-FFF2-40B4-BE49-F238E27FC236}">
                <a16:creationId xmlns:a16="http://schemas.microsoft.com/office/drawing/2014/main" id="{6CEDF3D1-53A4-48BC-8745-9F79B94C7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83" y="1211035"/>
            <a:ext cx="3706270" cy="50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Paul’s Unselfish Commitment to Serve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Verses 27-30: Urged the saints to stand fast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To live godly lives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Fight together for the truth</a:t>
            </a:r>
          </a:p>
          <a:p>
            <a:pPr>
              <a:lnSpc>
                <a:spcPct val="100000"/>
              </a:lnSpc>
            </a:pPr>
            <a:r>
              <a:rPr lang="en-US" sz="3600" b="1" dirty="0"/>
              <a:t>Do not be discouraged by persecution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When living godly – will suffer persecution</a:t>
            </a:r>
          </a:p>
          <a:p>
            <a:pPr lvl="2">
              <a:lnSpc>
                <a:spcPct val="10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 Timothy 3:12</a:t>
            </a:r>
          </a:p>
          <a:p>
            <a:pPr lvl="1">
              <a:lnSpc>
                <a:spcPct val="100000"/>
              </a:lnSpc>
            </a:pP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rock with text overlay&#10;&#10;Description automatically generated">
            <a:extLst>
              <a:ext uri="{FF2B5EF4-FFF2-40B4-BE49-F238E27FC236}">
                <a16:creationId xmlns:a16="http://schemas.microsoft.com/office/drawing/2014/main" id="{9DD471F1-A9F4-4E90-B921-3FA62E9D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57" y="1211035"/>
            <a:ext cx="2964545" cy="49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FD0E-9FF8-4785-9076-DFBDEBE0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8" y="1284515"/>
            <a:ext cx="11273971" cy="364308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Christ suffered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Paul suffered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The Saints at Philippi suffered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Saints today suffer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dirty="0"/>
              <a:t> Be steadfast in our suffering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2BDA6-841E-4172-A663-FBEC00D77F53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DBB9C-DA67-45D4-AF38-FC1627C35B49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04232-B447-4CFC-99BD-DBFA9A7B1D07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9042C-0D19-41DC-8960-BB1B173570D6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EBE76-ABBE-4BAA-ADEC-A4D2B0616E16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ose-up of a holy bible&#10;&#10;Description automatically generated">
            <a:extLst>
              <a:ext uri="{FF2B5EF4-FFF2-40B4-BE49-F238E27FC236}">
                <a16:creationId xmlns:a16="http://schemas.microsoft.com/office/drawing/2014/main" id="{4D2B1744-C10B-45D4-B1E2-67D7434FB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37" y="430669"/>
            <a:ext cx="3724662" cy="56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54F-9BF5-41F0-BBB4-62B863D6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351516"/>
            <a:ext cx="11535229" cy="7515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BD16-CAEC-4475-BB64-CFF79F9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5" y="1230537"/>
            <a:ext cx="11535229" cy="4959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Let God fill and mold your heart: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Be thankful to serve God and the Brethren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Make it your aim to be concerned for spiritual growth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Focus on the spreading of the Gospel to others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Magnify Christ in life and in death</a:t>
            </a:r>
          </a:p>
          <a:p>
            <a:pPr lvl="1">
              <a:lnSpc>
                <a:spcPct val="100000"/>
              </a:lnSpc>
            </a:pPr>
            <a:r>
              <a:rPr lang="en-US" sz="3400" dirty="0"/>
              <a:t>Stand fast and stand united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CD44C-CFC4-4AE3-9848-065575840CC9}"/>
              </a:ext>
            </a:extLst>
          </p:cNvPr>
          <p:cNvSpPr/>
          <p:nvPr/>
        </p:nvSpPr>
        <p:spPr>
          <a:xfrm>
            <a:off x="11981543" y="0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3AECB-FACD-45ED-83C3-AC42BE25E2B2}"/>
              </a:ext>
            </a:extLst>
          </p:cNvPr>
          <p:cNvSpPr txBox="1"/>
          <p:nvPr/>
        </p:nvSpPr>
        <p:spPr>
          <a:xfrm>
            <a:off x="0" y="6524172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  www.thetfordcounty.com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B20D-9A09-49A7-BC8E-6123704595DD}"/>
              </a:ext>
            </a:extLst>
          </p:cNvPr>
          <p:cNvSpPr/>
          <p:nvPr/>
        </p:nvSpPr>
        <p:spPr>
          <a:xfrm>
            <a:off x="0" y="-1"/>
            <a:ext cx="210457" cy="652417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3350D-A9AA-4C77-95C8-3B26BB16E22E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BADC8-5F4A-4D7E-BBED-2950C1BC2F1C}"/>
              </a:ext>
            </a:extLst>
          </p:cNvPr>
          <p:cNvSpPr/>
          <p:nvPr/>
        </p:nvSpPr>
        <p:spPr>
          <a:xfrm>
            <a:off x="0" y="6298291"/>
            <a:ext cx="12192000" cy="230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reading a book&#10;&#10;Description automatically generated">
            <a:extLst>
              <a:ext uri="{FF2B5EF4-FFF2-40B4-BE49-F238E27FC236}">
                <a16:creationId xmlns:a16="http://schemas.microsoft.com/office/drawing/2014/main" id="{FCDC2CA2-7614-4046-9A47-4855CBDB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43" y="3467548"/>
            <a:ext cx="2717802" cy="27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384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The Preacher’s Heart</vt:lpstr>
      <vt:lpstr>Paul’s Unselfish Commitment to Serve God</vt:lpstr>
      <vt:lpstr>Paul’s Unselfish Commitment to Serve God</vt:lpstr>
      <vt:lpstr>Paul’s Unselfish Commitment to Serve God</vt:lpstr>
      <vt:lpstr>Paul’s Unselfish Commitment to Serve God</vt:lpstr>
      <vt:lpstr>Paul’s Unselfish Commitment to Serve God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Preacher’s Heart</dc:title>
  <dc:creator>Richard Thetford</dc:creator>
  <cp:lastModifiedBy>Richard Thetford</cp:lastModifiedBy>
  <cp:revision>10</cp:revision>
  <dcterms:created xsi:type="dcterms:W3CDTF">2024-10-21T20:43:19Z</dcterms:created>
  <dcterms:modified xsi:type="dcterms:W3CDTF">2025-09-14T22:12:10Z</dcterms:modified>
</cp:coreProperties>
</file>