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BAC27-4172-4945-B42E-3F71EE0A3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E1711-41C7-4EFA-8AEA-42E54DAC2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20A74-F171-449F-A1E1-630B941A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98787-DD7B-4ECC-9F87-0EC6BBA8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2C05B-1D5B-4D0B-8E7D-4E4A9170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8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B3D2C-EF0D-4908-83B6-242B6F9B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39B08-6577-4C2A-AF7C-970D53EC4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D5022-E2BF-4D4D-9A81-96148CD3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10DD1-9A5F-4A27-B3D5-C3F5CF08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EB221-5C46-4E00-8100-8E9E89EA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9A92F1-063C-4EF3-8A01-2CEB12129E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63206-308C-4104-8F29-537B49ABD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62195-9457-4296-A7BD-F0F7B11B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9D15A-689E-47DB-91A6-DD73BAAA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1EAC6-8F3C-40B6-B117-60D40A15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2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418B-1267-4CC1-A320-3AC4BF69D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E8B1E-23C5-4A5E-9397-9AEF4B90E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23092-67DC-432D-A1D1-B2502BB0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E888A-0396-4F4D-A168-86DA5EA5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603A4-6313-4409-BF8B-C69BD8C8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6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7242C-C132-47E3-A94E-476ADAF8A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5DFDB-14E8-4489-9F01-5782E54A0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0BD33-BCFE-4157-B9C5-AF9C5ED03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89FD1-EFBB-4BCB-A84A-6CA13DCD1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47FB7-1B53-4651-9D73-B66064CE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7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707E2-D057-44D1-B1FE-56794EA3E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9F06-5119-4B52-9254-448770585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042D1-465D-4686-93C9-F2558EEBF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DBA66-6550-4154-B1D4-5CA88AC0E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E4D1A-4D0A-4708-9BD2-78C93A1C4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1F48C-3F57-4878-AAAC-C56A3AE7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5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262B2-4B4C-4372-9753-513685A60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262A7-D501-426D-A041-7F8FC87D5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607DB-A7A8-493D-BB83-62E7F2E4D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A9D638-0A3B-49ED-84AE-06008A8AF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6AF3F-13A0-4952-9600-70239F4F3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7415E-CDC7-422B-9518-3718B91D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12A53-4BE3-4E1E-A141-1139194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EF32B3-8F46-4847-B882-E385B471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7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D3C0-D230-45C1-BC9B-48046BB1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B1B752-3916-4315-A6EB-D9382695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C7F32-01C1-424A-A7B2-53201DB0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026A1-C1FF-4D3F-8A62-9C9B1330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7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EB4661-B9A9-445E-852C-056E2FA02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F2398B-1265-41CA-A1DA-C14A956D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7ED21-E154-4C33-BBE1-6516B15E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812CE-29D8-43AA-B661-4AC16E8EB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230A8-4501-4ABB-92F8-32A910E29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99F64-9F3F-4EC5-A505-4A455744E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69DF8-DC79-4D88-9364-166ECA2D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B9425-3C04-40E5-93A4-CF11104E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EE907-8953-46B9-A511-261D4AE0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2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F8F2-C21A-4F59-8EA4-DA831E22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30A98-0FD2-4D18-9EEA-C6DA449032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14004-0A34-4E88-B924-ADB66514C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37D17-EAB5-498D-9C1A-10F5D445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73EEE-CEBD-46FE-ACB0-45B598C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61731-7B0B-48BC-9E56-2CFFF3A6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C72E4-0403-422F-8675-B90EC5D9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1BD00-C720-4471-962F-D4D37D87A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AE4B3-5B3F-4B47-A0B0-AB44EE6D3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9C834-03B1-4EBC-A785-2012B592EB89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66F18-E8A2-44D7-B05F-E9B7B4AA1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4E9E-1B5A-4EBF-A90E-D2C34B2B3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0563-9CD9-45C7-9F13-892A854E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8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ilhouette of hands reaching for the sun&#10;&#10;Description automatically generated">
            <a:extLst>
              <a:ext uri="{FF2B5EF4-FFF2-40B4-BE49-F238E27FC236}">
                <a16:creationId xmlns:a16="http://schemas.microsoft.com/office/drawing/2014/main" id="{7BAF1D80-59F3-4CD6-A56D-05FA80BA0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6184"/>
            <a:ext cx="12192000" cy="69068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70F4EE-FBF0-48F0-8899-1C6A5E59E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2"/>
            <a:ext cx="12191998" cy="3094037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Spiritual Arithmetic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2BD1EC-B63C-4183-8686-E88679ACF672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81299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B02D-7A9D-480D-B100-8D824945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336096"/>
            <a:ext cx="11459029" cy="933903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1C29-78A5-41EC-9299-1657C6DB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458686"/>
            <a:ext cx="11459029" cy="4718277"/>
          </a:xfrm>
        </p:spPr>
        <p:txBody>
          <a:bodyPr>
            <a:normAutofit/>
          </a:bodyPr>
          <a:lstStyle/>
          <a:p>
            <a:r>
              <a:rPr lang="en-US" sz="3600" b="1" dirty="0"/>
              <a:t>Can’t add to the word of God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Revelation 22:18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2 John 9</a:t>
            </a:r>
          </a:p>
          <a:p>
            <a:r>
              <a:rPr lang="en-US" sz="3600" b="1" dirty="0"/>
              <a:t>Added to the church</a:t>
            </a:r>
            <a:br>
              <a:rPr lang="en-US" sz="3600" b="1" dirty="0"/>
            </a:br>
            <a:r>
              <a:rPr lang="en-US" sz="3600" b="1" dirty="0"/>
              <a:t>when we obey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Acts 2:47; 2:38</a:t>
            </a:r>
          </a:p>
          <a:p>
            <a:r>
              <a:rPr lang="en-US" sz="3600" b="1" dirty="0"/>
              <a:t>Add to our faith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2 Peter 1:5-8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7860E-E96C-42D6-8F1E-AFBFD6C57566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85B45-FFA2-4DA8-A426-48EEBD81E4FA}"/>
              </a:ext>
            </a:extLst>
          </p:cNvPr>
          <p:cNvSpPr/>
          <p:nvPr/>
        </p:nvSpPr>
        <p:spPr>
          <a:xfrm>
            <a:off x="0" y="0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5F63FD-CD50-4FB5-A059-8A4E60E1A4A1}"/>
              </a:ext>
            </a:extLst>
          </p:cNvPr>
          <p:cNvSpPr/>
          <p:nvPr/>
        </p:nvSpPr>
        <p:spPr>
          <a:xfrm>
            <a:off x="11937999" y="-1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EC4E31-A5A1-4ED1-AE75-2D1B49D9FCB1}"/>
              </a:ext>
            </a:extLst>
          </p:cNvPr>
          <p:cNvSpPr/>
          <p:nvPr/>
        </p:nvSpPr>
        <p:spPr>
          <a:xfrm>
            <a:off x="0" y="0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5FEC08-EE03-4314-A9EE-2763F9C6A436}"/>
              </a:ext>
            </a:extLst>
          </p:cNvPr>
          <p:cNvSpPr/>
          <p:nvPr/>
        </p:nvSpPr>
        <p:spPr>
          <a:xfrm>
            <a:off x="-1" y="6301238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group of vases with words&#10;&#10;Description automatically generated">
            <a:extLst>
              <a:ext uri="{FF2B5EF4-FFF2-40B4-BE49-F238E27FC236}">
                <a16:creationId xmlns:a16="http://schemas.microsoft.com/office/drawing/2014/main" id="{8D7FCDE1-D922-49AB-AAD2-856D64FBD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914" y="2097314"/>
            <a:ext cx="7082973" cy="407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B02D-7A9D-480D-B100-8D824945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336096"/>
            <a:ext cx="11459029" cy="933903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Subtraction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1C29-78A5-41EC-9299-1657C6DB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458686"/>
            <a:ext cx="11459029" cy="4718277"/>
          </a:xfrm>
        </p:spPr>
        <p:txBody>
          <a:bodyPr>
            <a:normAutofit/>
          </a:bodyPr>
          <a:lstStyle/>
          <a:p>
            <a:r>
              <a:rPr lang="en-US" sz="3600" b="1" dirty="0"/>
              <a:t>Can’t subtract from God’s word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Revelation 22:19</a:t>
            </a:r>
          </a:p>
          <a:p>
            <a:r>
              <a:rPr lang="en-US" sz="3600" b="1" dirty="0"/>
              <a:t>Subtract wickedness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James 1:21</a:t>
            </a:r>
          </a:p>
          <a:p>
            <a:r>
              <a:rPr lang="en-US" sz="3600" b="1" dirty="0"/>
              <a:t>Subtract fleshly defilements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2 Corinthians 7:1</a:t>
            </a:r>
          </a:p>
          <a:p>
            <a:r>
              <a:rPr lang="en-US" sz="3600" b="1" dirty="0"/>
              <a:t>Subtract bitterness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Ephesians 4:31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7860E-E96C-42D6-8F1E-AFBFD6C57566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85B45-FFA2-4DA8-A426-48EEBD81E4FA}"/>
              </a:ext>
            </a:extLst>
          </p:cNvPr>
          <p:cNvSpPr/>
          <p:nvPr/>
        </p:nvSpPr>
        <p:spPr>
          <a:xfrm>
            <a:off x="0" y="0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5F63FD-CD50-4FB5-A059-8A4E60E1A4A1}"/>
              </a:ext>
            </a:extLst>
          </p:cNvPr>
          <p:cNvSpPr/>
          <p:nvPr/>
        </p:nvSpPr>
        <p:spPr>
          <a:xfrm>
            <a:off x="11937999" y="-1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EC4E31-A5A1-4ED1-AE75-2D1B49D9FCB1}"/>
              </a:ext>
            </a:extLst>
          </p:cNvPr>
          <p:cNvSpPr/>
          <p:nvPr/>
        </p:nvSpPr>
        <p:spPr>
          <a:xfrm>
            <a:off x="0" y="0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5FEC08-EE03-4314-A9EE-2763F9C6A436}"/>
              </a:ext>
            </a:extLst>
          </p:cNvPr>
          <p:cNvSpPr/>
          <p:nvPr/>
        </p:nvSpPr>
        <p:spPr>
          <a:xfrm>
            <a:off x="-1" y="6301238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0A0FEF39-50EC-4AF7-8F97-85D13C4BE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114" y="1406598"/>
            <a:ext cx="3577774" cy="477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0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B02D-7A9D-480D-B100-8D824945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336096"/>
            <a:ext cx="11459029" cy="933903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1C29-78A5-41EC-9299-1657C6DB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458686"/>
            <a:ext cx="11459029" cy="4718277"/>
          </a:xfrm>
        </p:spPr>
        <p:txBody>
          <a:bodyPr>
            <a:normAutofit/>
          </a:bodyPr>
          <a:lstStyle/>
          <a:p>
            <a:r>
              <a:rPr lang="en-US" sz="3600" b="1" dirty="0"/>
              <a:t>Many things should be multiplied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Jude 2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2 Corinthians 9:10</a:t>
            </a:r>
          </a:p>
          <a:p>
            <a:r>
              <a:rPr lang="en-US" sz="3600" b="1" dirty="0"/>
              <a:t>The Jerusalem church grew rapidly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Acts 6:7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7860E-E96C-42D6-8F1E-AFBFD6C57566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85B45-FFA2-4DA8-A426-48EEBD81E4FA}"/>
              </a:ext>
            </a:extLst>
          </p:cNvPr>
          <p:cNvSpPr/>
          <p:nvPr/>
        </p:nvSpPr>
        <p:spPr>
          <a:xfrm>
            <a:off x="0" y="0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5F63FD-CD50-4FB5-A059-8A4E60E1A4A1}"/>
              </a:ext>
            </a:extLst>
          </p:cNvPr>
          <p:cNvSpPr/>
          <p:nvPr/>
        </p:nvSpPr>
        <p:spPr>
          <a:xfrm>
            <a:off x="11937999" y="-1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EC4E31-A5A1-4ED1-AE75-2D1B49D9FCB1}"/>
              </a:ext>
            </a:extLst>
          </p:cNvPr>
          <p:cNvSpPr/>
          <p:nvPr/>
        </p:nvSpPr>
        <p:spPr>
          <a:xfrm>
            <a:off x="0" y="0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5FEC08-EE03-4314-A9EE-2763F9C6A436}"/>
              </a:ext>
            </a:extLst>
          </p:cNvPr>
          <p:cNvSpPr/>
          <p:nvPr/>
        </p:nvSpPr>
        <p:spPr>
          <a:xfrm>
            <a:off x="-1" y="6301238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alking on a beach&#10;&#10;Description automatically generated">
            <a:extLst>
              <a:ext uri="{FF2B5EF4-FFF2-40B4-BE49-F238E27FC236}">
                <a16:creationId xmlns:a16="http://schemas.microsoft.com/office/drawing/2014/main" id="{85647B8C-DEC1-4D97-A20D-6048D26E4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38" y="1394274"/>
            <a:ext cx="4435249" cy="478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2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B02D-7A9D-480D-B100-8D824945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14" y="336096"/>
            <a:ext cx="11459029" cy="933903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1C29-78A5-41EC-9299-1657C6DB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458686"/>
            <a:ext cx="11459029" cy="4718277"/>
          </a:xfrm>
        </p:spPr>
        <p:txBody>
          <a:bodyPr>
            <a:normAutofit/>
          </a:bodyPr>
          <a:lstStyle/>
          <a:p>
            <a:r>
              <a:rPr lang="en-US" sz="3600" b="1" dirty="0"/>
              <a:t>Takes study to learn how to properly divide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2 Timothy 2:15</a:t>
            </a:r>
          </a:p>
          <a:p>
            <a:r>
              <a:rPr lang="en-US" sz="3600" b="1" dirty="0"/>
              <a:t>It takes work to keep from dividing the church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1 Corinthians 1:10</a:t>
            </a:r>
          </a:p>
          <a:p>
            <a:r>
              <a:rPr lang="en-US" sz="3600" b="1" dirty="0"/>
              <a:t>Those causing division</a:t>
            </a:r>
            <a:br>
              <a:rPr lang="en-US" sz="3600" b="1" dirty="0"/>
            </a:br>
            <a:r>
              <a:rPr lang="en-US" sz="3600" b="1" dirty="0"/>
              <a:t>should be dealt with</a:t>
            </a:r>
          </a:p>
          <a:p>
            <a:pPr lvl="1"/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Romans 16:17-18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7860E-E96C-42D6-8F1E-AFBFD6C57566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85B45-FFA2-4DA8-A426-48EEBD81E4FA}"/>
              </a:ext>
            </a:extLst>
          </p:cNvPr>
          <p:cNvSpPr/>
          <p:nvPr/>
        </p:nvSpPr>
        <p:spPr>
          <a:xfrm>
            <a:off x="0" y="0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5F63FD-CD50-4FB5-A059-8A4E60E1A4A1}"/>
              </a:ext>
            </a:extLst>
          </p:cNvPr>
          <p:cNvSpPr/>
          <p:nvPr/>
        </p:nvSpPr>
        <p:spPr>
          <a:xfrm>
            <a:off x="11937999" y="-1"/>
            <a:ext cx="254000" cy="653142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EC4E31-A5A1-4ED1-AE75-2D1B49D9FCB1}"/>
              </a:ext>
            </a:extLst>
          </p:cNvPr>
          <p:cNvSpPr/>
          <p:nvPr/>
        </p:nvSpPr>
        <p:spPr>
          <a:xfrm>
            <a:off x="0" y="0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5FEC08-EE03-4314-A9EE-2763F9C6A436}"/>
              </a:ext>
            </a:extLst>
          </p:cNvPr>
          <p:cNvSpPr/>
          <p:nvPr/>
        </p:nvSpPr>
        <p:spPr>
          <a:xfrm>
            <a:off x="-1" y="6301238"/>
            <a:ext cx="12191999" cy="230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tree in a desert&#10;&#10;Description automatically generated">
            <a:extLst>
              <a:ext uri="{FF2B5EF4-FFF2-40B4-BE49-F238E27FC236}">
                <a16:creationId xmlns:a16="http://schemas.microsoft.com/office/drawing/2014/main" id="{1937A0C5-0389-4F31-9632-BBC1FC9CC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43" y="3256807"/>
            <a:ext cx="5580744" cy="292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ilhouette of hands reaching for the sun&#10;&#10;Description automatically generated">
            <a:extLst>
              <a:ext uri="{FF2B5EF4-FFF2-40B4-BE49-F238E27FC236}">
                <a16:creationId xmlns:a16="http://schemas.microsoft.com/office/drawing/2014/main" id="{7BAF1D80-59F3-4CD6-A56D-05FA80BA0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6184"/>
            <a:ext cx="12192000" cy="69068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70F4EE-FBF0-48F0-8899-1C6A5E59E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2"/>
            <a:ext cx="12191998" cy="3094037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Spiritual Arithmetic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2BD1EC-B63C-4183-8686-E88679ACF672}"/>
              </a:ext>
            </a:extLst>
          </p:cNvPr>
          <p:cNvSpPr txBox="1"/>
          <p:nvPr/>
        </p:nvSpPr>
        <p:spPr>
          <a:xfrm>
            <a:off x="0" y="6531427"/>
            <a:ext cx="1219199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F686B6-285C-4DF5-A053-A72EBCBE12E8}"/>
              </a:ext>
            </a:extLst>
          </p:cNvPr>
          <p:cNvSpPr txBox="1"/>
          <p:nvPr/>
        </p:nvSpPr>
        <p:spPr>
          <a:xfrm>
            <a:off x="0" y="2474686"/>
            <a:ext cx="12191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Learn Our</a:t>
            </a:r>
          </a:p>
        </p:txBody>
      </p:sp>
    </p:spTree>
    <p:extLst>
      <p:ext uri="{BB962C8B-B14F-4D97-AF65-F5344CB8AC3E}">
        <p14:creationId xmlns:p14="http://schemas.microsoft.com/office/powerpoint/2010/main" val="212524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Spiritual Arithmetic</vt:lpstr>
      <vt:lpstr>Addition</vt:lpstr>
      <vt:lpstr>Subtraction</vt:lpstr>
      <vt:lpstr>Multiplication</vt:lpstr>
      <vt:lpstr>Division</vt:lpstr>
      <vt:lpstr>Spiritual Arithmetic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Arithmetic</dc:title>
  <dc:creator>Richard Thetford</dc:creator>
  <cp:lastModifiedBy>Richard Thetford</cp:lastModifiedBy>
  <cp:revision>10</cp:revision>
  <dcterms:created xsi:type="dcterms:W3CDTF">2024-08-05T20:05:17Z</dcterms:created>
  <dcterms:modified xsi:type="dcterms:W3CDTF">2025-05-18T18:53:48Z</dcterms:modified>
</cp:coreProperties>
</file>