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F09E-E787-42E1-5B10-BB22FD87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245D0-880F-5F56-AA88-9370A89DB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4AE8B-6EAE-28A6-9AF4-242AEC97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9E06-4452-365C-F8FE-CAA9E19E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6E85-7BAB-E1E9-EF44-9ED3503B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7012-02D4-677B-4B4F-6F574D86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E2291-5977-ED38-174F-8A8DECEB3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AE27-9EDC-6BAE-322E-6A8BF629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116A-8EFD-769D-127A-CBA7C68B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FDC13-1C3E-E9D5-5D0C-781DC488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7A264-6880-1F2B-D64F-41D8DCBB8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B8D28-1632-024A-7E8B-F4260CB05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FA901-2733-EA61-6436-2F11D44C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325C-8DD4-EB44-7B9D-153ACFED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91FF-EA96-C4EC-42F2-3DAD581C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667E-DD85-CB96-23EF-FF188E1D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C984-F837-024B-0F81-96362660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5FE9-2C14-1A3C-BB1E-2CC27E24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0DEAD-83C0-4757-06F0-F6E0BD47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482F-3860-EF24-D44E-D8AA1EDF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834E-6AF9-093B-6085-A90C2D49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00D81-9DCC-5260-4C02-CBF80FDB7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CFA47-1752-42C8-11D1-66137932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ADAFE-FBD3-1B6B-BFBA-3284B93A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C23A2-26F8-6CC2-6B91-A24DAAAE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0C7-9D0D-D24C-5531-85389B76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11A1F-5804-C529-1DC1-9C3EBC02F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4F809-DD42-B735-7DD3-564557A5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01DD1-3B21-11C5-D41E-D1DED432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EC232-FE70-10DC-F813-1C9E41DD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E004-42C0-95BB-B1F2-64212873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0B2A-70D9-53AF-3D25-394DB3A6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EF784-A483-8568-B802-9D68D8D9B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D85B4-38D8-BF88-F27E-8B1525643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DC8CB-F5A9-3D87-E64E-4BA52F5A7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307B8-4AF6-2E60-DD44-A45980FB8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9BF56-56C0-5261-F7C7-BD4BC30F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06C4F-136B-BB3A-3708-F2C382D2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7F92F-0F1F-F7C5-1F6A-A3800297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CC34-362D-B28F-FFCA-01D416BF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B3B38-882C-0E7B-AC22-6388DF3A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B5461-CF3E-5BE0-1D1A-69BD618B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820FE-41C6-C921-5106-AFFDE2FF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35E8-3AC3-F618-6115-D39477EA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EE854-85FD-B2BD-157D-8F31F83D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3598A-4337-0DD5-A83E-90C7B6E5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1496-BC9E-85AC-B632-33574318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DEAA-3624-498C-FDC6-FEA4746FC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42B79-D16B-828B-C807-A633EA48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DE5C5-2C0C-0213-37F6-AA11871D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4DC22-FB40-C22C-8354-B6D33793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AAB60-5C19-1FF8-3EAE-44C173C7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9FC3-9743-FDEE-856C-D1E27682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F3816-476B-2F6E-1944-9DDA8C7C8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39B8-8B6B-AD15-0F63-C86BD4903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49516-208A-15A2-F2E0-CB3A4120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AE5E7-F143-C970-F1D0-3CC36590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B8303-25C3-B04B-F698-0196934D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123DB-74AA-6B74-0CA7-9EA44EE9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74C9A-1433-A5C1-74E5-82E647BF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348F6-0B44-5882-D030-5BE7F506E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92FE-C1CA-4416-9E00-D48A618CD45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6E60-A5B5-0183-4132-230B908AE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07F49-F9F1-3648-9E52-0BEF5845F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6B75-2232-4736-98A3-51CC87EE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7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4F8C0-BB3E-6CA5-A5E2-A4C4D241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1CDDB-ADEF-A827-C788-39DE39116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430" y="1122363"/>
            <a:ext cx="9523141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 Seen When Blind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F5D6A-8554-FC8C-958E-0E4DA5349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mo" panose="020B0604020202020204" pitchFamily="34" charset="0"/>
                <a:cs typeface="Arimo" panose="020B0604020202020204" pitchFamily="34" charset="0"/>
              </a:rPr>
              <a:t>Acts 9:1-9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D6440-5B60-02B6-0A5E-E47F295DAA9E}"/>
              </a:ext>
            </a:extLst>
          </p:cNvPr>
          <p:cNvSpPr txBox="1"/>
          <p:nvPr/>
        </p:nvSpPr>
        <p:spPr>
          <a:xfrm>
            <a:off x="0" y="652718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1403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013A0B-80DC-0C91-C3B2-58BCF9C7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65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0FC4B8-0FED-61A5-8FC4-C43117EF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Conscience is Not Always a Safe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A2FA7-4BE5-8379-2A9F-412BBED1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7" y="1412488"/>
            <a:ext cx="10684727" cy="4764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can live in all good conscience and still be in error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was guided by his conscience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23:1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today are living in all good conscience in regard to religious matters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D5F0C-330E-1DCE-8282-144828E5624B}"/>
              </a:ext>
            </a:extLst>
          </p:cNvPr>
          <p:cNvSpPr txBox="1"/>
          <p:nvPr/>
        </p:nvSpPr>
        <p:spPr>
          <a:xfrm>
            <a:off x="0" y="652718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4259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74B3-D5E8-C2C5-FA8F-A6A13597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45F7A8-3928-D1B0-720D-1440A6E6C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65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04E04-F3C0-7752-CABB-143B8876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Zealousness in Religion Can Be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0A9F-6EAA-B54E-27EF-9F1751CC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7" y="1412488"/>
            <a:ext cx="10684727" cy="51143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Zealousness does not mean one is right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was a religious man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1:14</a:t>
            </a:r>
          </a:p>
          <a:p>
            <a:pPr lvl="1"/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was “zealous toward God”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 is essential if one is to please God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2:14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DF10F-8606-6F81-8CD3-0655ECD6B5DD}"/>
              </a:ext>
            </a:extLst>
          </p:cNvPr>
          <p:cNvSpPr txBox="1"/>
          <p:nvPr/>
        </p:nvSpPr>
        <p:spPr>
          <a:xfrm>
            <a:off x="0" y="652718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B7A41A-AAC9-955A-82AA-7DCBD42ADF63}"/>
              </a:ext>
            </a:extLst>
          </p:cNvPr>
          <p:cNvSpPr txBox="1">
            <a:spLocks/>
          </p:cNvSpPr>
          <p:nvPr/>
        </p:nvSpPr>
        <p:spPr>
          <a:xfrm>
            <a:off x="849354" y="3067424"/>
            <a:ext cx="10515600" cy="11031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Zealous: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Showing great energy or enthusiasm in</a:t>
            </a:r>
            <a:b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pursuit of a cause or objective</a:t>
            </a:r>
          </a:p>
        </p:txBody>
      </p:sp>
    </p:spTree>
    <p:extLst>
      <p:ext uri="{BB962C8B-B14F-4D97-AF65-F5344CB8AC3E}">
        <p14:creationId xmlns:p14="http://schemas.microsoft.com/office/powerpoint/2010/main" val="23059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0EAD-E54B-3907-C4AC-8B6F46DA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4E374B-AC84-2117-2265-43A12B7A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65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6A62D-A66C-723E-429B-CA454961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One Must Do to Wash Away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B0E0-345D-6242-0A2A-8F496404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7" y="1412488"/>
            <a:ext cx="10684727" cy="51143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learned what was needed to wash away sin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9:6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asked “Lord what do you want me to do?”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had to do what he was told to do!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was told “arise and be baptized…”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22:16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blind – Saul saw that in order to have his sins washed away – he NEEDED TO be baptized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F15AC-0CEF-545F-7467-F14AAE674D5A}"/>
              </a:ext>
            </a:extLst>
          </p:cNvPr>
          <p:cNvSpPr txBox="1"/>
          <p:nvPr/>
        </p:nvSpPr>
        <p:spPr>
          <a:xfrm>
            <a:off x="0" y="652718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107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C683D-E9A1-5C39-2448-6425B2E54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6AB73-9121-2A61-9AB7-D4FA70B36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65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C40EE-CD0D-1B71-A8A9-2A869859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B2F9-52AE-96E2-AF62-459B36EF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7" y="1412488"/>
            <a:ext cx="10684727" cy="51143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see the things that Saul saw – while blind?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had an honest heart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was asked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“why are you waiting?”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invites you to come to Him now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11:28-30</a:t>
            </a:r>
          </a:p>
          <a:p>
            <a:pPr lvl="1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729F9-9DFD-6A22-F825-2BD695385326}"/>
              </a:ext>
            </a:extLst>
          </p:cNvPr>
          <p:cNvSpPr txBox="1"/>
          <p:nvPr/>
        </p:nvSpPr>
        <p:spPr>
          <a:xfrm>
            <a:off x="0" y="652718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DEFC6-8188-A63E-2DFB-AA0FE1814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28" y="3854610"/>
            <a:ext cx="4158688" cy="253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7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Arimo</vt:lpstr>
      <vt:lpstr>Calibri</vt:lpstr>
      <vt:lpstr>Calibri Light</vt:lpstr>
      <vt:lpstr>Office Theme</vt:lpstr>
      <vt:lpstr>Things Seen When Blind</vt:lpstr>
      <vt:lpstr>Conscience is Not Always a Safe Guide</vt:lpstr>
      <vt:lpstr>Zealousness in Religion Can Be Wrong</vt:lpstr>
      <vt:lpstr>What One Must Do to Wash Away Sin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2</cp:revision>
  <dcterms:created xsi:type="dcterms:W3CDTF">2025-04-17T21:56:55Z</dcterms:created>
  <dcterms:modified xsi:type="dcterms:W3CDTF">2025-05-11T19:33:07Z</dcterms:modified>
</cp:coreProperties>
</file>