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62" r:id="rId8"/>
    <p:sldId id="263" r:id="rId9"/>
    <p:sldId id="264" r:id="rId10"/>
    <p:sldId id="272" r:id="rId11"/>
    <p:sldId id="266" r:id="rId12"/>
    <p:sldId id="267" r:id="rId13"/>
    <p:sldId id="268" r:id="rId14"/>
    <p:sldId id="269" r:id="rId15"/>
    <p:sldId id="270" r:id="rId16"/>
    <p:sldId id="271" r:id="rId17"/>
  </p:sldIdLst>
  <p:sldSz cx="12192000" cy="6858000"/>
  <p:notesSz cx="9290050" cy="700405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EC0"/>
    <a:srgbClr val="FF0000"/>
    <a:srgbClr val="2F6E73"/>
    <a:srgbClr val="B2B2B2"/>
    <a:srgbClr val="006600"/>
    <a:srgbClr val="FFFF00"/>
    <a:srgbClr val="DDDDD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48" autoAdjust="0"/>
  </p:normalViewPr>
  <p:slideViewPr>
    <p:cSldViewPr>
      <p:cViewPr varScale="1">
        <p:scale>
          <a:sx n="81" d="100"/>
          <a:sy n="81" d="100"/>
        </p:scale>
        <p:origin x="1096" y="4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6BD079A-A684-4807-8785-72CCB1B89E29}"/>
              </a:ext>
            </a:extLst>
          </p:cNvPr>
          <p:cNvSpPr>
            <a:spLocks noGrp="1" noChangeArrowheads="1"/>
          </p:cNvSpPr>
          <p:nvPr>
            <p:ph type="hdr" sz="quarter"/>
          </p:nvPr>
        </p:nvSpPr>
        <p:spPr bwMode="auto">
          <a:xfrm>
            <a:off x="0" y="0"/>
            <a:ext cx="4025900" cy="350838"/>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lvl1pPr defTabSz="930275" eaLnBrk="1" hangingPunct="1">
              <a:defRPr sz="1200">
                <a:latin typeface="Arial" charset="0"/>
              </a:defRPr>
            </a:lvl1pPr>
          </a:lstStyle>
          <a:p>
            <a:pPr>
              <a:defRPr/>
            </a:pPr>
            <a:r>
              <a:rPr lang="en-US" dirty="0">
                <a:latin typeface="Segoe UI" panose="020B0502040204020203" pitchFamily="34" charset="0"/>
              </a:rPr>
              <a:t>Understanding the Godhead</a:t>
            </a:r>
          </a:p>
        </p:txBody>
      </p:sp>
      <p:sp>
        <p:nvSpPr>
          <p:cNvPr id="22531" name="Rectangle 3">
            <a:extLst>
              <a:ext uri="{FF2B5EF4-FFF2-40B4-BE49-F238E27FC236}">
                <a16:creationId xmlns:a16="http://schemas.microsoft.com/office/drawing/2014/main" id="{530B9959-B8FB-4334-9A51-6937874DDC48}"/>
              </a:ext>
            </a:extLst>
          </p:cNvPr>
          <p:cNvSpPr>
            <a:spLocks noGrp="1" noChangeArrowheads="1"/>
          </p:cNvSpPr>
          <p:nvPr>
            <p:ph type="dt" sz="quarter" idx="1"/>
          </p:nvPr>
        </p:nvSpPr>
        <p:spPr bwMode="auto">
          <a:xfrm>
            <a:off x="5262563" y="0"/>
            <a:ext cx="4025900" cy="350838"/>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lvl1pPr algn="r" defTabSz="930275" eaLnBrk="1" hangingPunct="1">
              <a:defRPr sz="1200">
                <a:latin typeface="Arial" charset="0"/>
              </a:defRPr>
            </a:lvl1pPr>
          </a:lstStyle>
          <a:p>
            <a:pPr>
              <a:defRPr/>
            </a:pPr>
            <a:endParaRPr lang="en-US" dirty="0">
              <a:latin typeface="Segoe UI" panose="020B0502040204020203" pitchFamily="34" charset="0"/>
            </a:endParaRPr>
          </a:p>
        </p:txBody>
      </p:sp>
      <p:sp>
        <p:nvSpPr>
          <p:cNvPr id="22532" name="Rectangle 4">
            <a:extLst>
              <a:ext uri="{FF2B5EF4-FFF2-40B4-BE49-F238E27FC236}">
                <a16:creationId xmlns:a16="http://schemas.microsoft.com/office/drawing/2014/main" id="{A16FCE7B-D463-41F6-9EED-AED61810A784}"/>
              </a:ext>
            </a:extLst>
          </p:cNvPr>
          <p:cNvSpPr>
            <a:spLocks noGrp="1" noChangeArrowheads="1"/>
          </p:cNvSpPr>
          <p:nvPr>
            <p:ph type="ftr" sz="quarter" idx="2"/>
          </p:nvPr>
        </p:nvSpPr>
        <p:spPr bwMode="auto">
          <a:xfrm>
            <a:off x="0" y="6651625"/>
            <a:ext cx="4025900" cy="350838"/>
          </a:xfrm>
          <a:prstGeom prst="rect">
            <a:avLst/>
          </a:prstGeom>
          <a:noFill/>
          <a:ln w="9525">
            <a:noFill/>
            <a:miter lim="800000"/>
            <a:headEnd/>
            <a:tailEnd/>
          </a:ln>
          <a:effectLst/>
        </p:spPr>
        <p:txBody>
          <a:bodyPr vert="horz" wrap="square" lIns="93104" tIns="46552" rIns="93104" bIns="46552" numCol="1" anchor="b" anchorCtr="0" compatLnSpc="1">
            <a:prstTxWarp prst="textNoShape">
              <a:avLst/>
            </a:prstTxWarp>
          </a:bodyPr>
          <a:lstStyle>
            <a:lvl1pPr defTabSz="930275" eaLnBrk="1" hangingPunct="1">
              <a:defRPr sz="1200">
                <a:latin typeface="Arial" charset="0"/>
              </a:defRPr>
            </a:lvl1pPr>
          </a:lstStyle>
          <a:p>
            <a:pPr>
              <a:defRPr/>
            </a:pPr>
            <a:r>
              <a:rPr lang="en-US" dirty="0">
                <a:latin typeface="Segoe UI" panose="020B0502040204020203" pitchFamily="34" charset="0"/>
              </a:rPr>
              <a:t>Richie Thetford</a:t>
            </a:r>
          </a:p>
        </p:txBody>
      </p:sp>
      <p:sp>
        <p:nvSpPr>
          <p:cNvPr id="22533" name="Rectangle 5">
            <a:extLst>
              <a:ext uri="{FF2B5EF4-FFF2-40B4-BE49-F238E27FC236}">
                <a16:creationId xmlns:a16="http://schemas.microsoft.com/office/drawing/2014/main" id="{CD270356-785C-4F81-AE10-1353415E28D0}"/>
              </a:ext>
            </a:extLst>
          </p:cNvPr>
          <p:cNvSpPr>
            <a:spLocks noGrp="1" noChangeArrowheads="1"/>
          </p:cNvSpPr>
          <p:nvPr>
            <p:ph type="sldNum" sz="quarter" idx="3"/>
          </p:nvPr>
        </p:nvSpPr>
        <p:spPr bwMode="auto">
          <a:xfrm>
            <a:off x="5262563" y="6651625"/>
            <a:ext cx="4025900" cy="350838"/>
          </a:xfrm>
          <a:prstGeom prst="rect">
            <a:avLst/>
          </a:prstGeom>
          <a:noFill/>
          <a:ln w="9525">
            <a:noFill/>
            <a:miter lim="800000"/>
            <a:headEnd/>
            <a:tailEnd/>
          </a:ln>
          <a:effectLst/>
        </p:spPr>
        <p:txBody>
          <a:bodyPr vert="horz" wrap="square" lIns="93104" tIns="46552" rIns="93104" bIns="46552" numCol="1" anchor="b" anchorCtr="0" compatLnSpc="1">
            <a:prstTxWarp prst="textNoShape">
              <a:avLst/>
            </a:prstTxWarp>
          </a:bodyPr>
          <a:lstStyle>
            <a:lvl1pPr algn="r" defTabSz="930275" eaLnBrk="1" hangingPunct="1">
              <a:defRPr sz="1200" smtClean="0"/>
            </a:lvl1pPr>
          </a:lstStyle>
          <a:p>
            <a:pPr>
              <a:defRPr/>
            </a:pPr>
            <a:fld id="{7B7053E6-25DE-486F-8458-CD4263EADFDF}" type="slidenum">
              <a:rPr lang="en-US" altLang="en-US">
                <a:latin typeface="Segoe UI" panose="020B0502040204020203" pitchFamily="34" charset="0"/>
              </a:rPr>
              <a:pPr>
                <a:defRPr/>
              </a:pPr>
              <a:t>‹#›</a:t>
            </a:fld>
            <a:endParaRPr lang="en-US" altLang="en-US" dirty="0">
              <a:latin typeface="Segoe UI" panose="020B0502040204020203"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C0B845A-91FB-4C2D-974A-8BA8359ACEA0}"/>
              </a:ext>
            </a:extLst>
          </p:cNvPr>
          <p:cNvSpPr>
            <a:spLocks noGrp="1" noChangeArrowheads="1"/>
          </p:cNvSpPr>
          <p:nvPr>
            <p:ph type="hdr" sz="quarter"/>
          </p:nvPr>
        </p:nvSpPr>
        <p:spPr bwMode="auto">
          <a:xfrm>
            <a:off x="0" y="0"/>
            <a:ext cx="4025900" cy="350838"/>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lvl1pPr defTabSz="930275" eaLnBrk="1" hangingPunct="1">
              <a:defRPr sz="1200">
                <a:latin typeface="Segoe UI" panose="020B0502040204020203" pitchFamily="34" charset="0"/>
              </a:defRPr>
            </a:lvl1pPr>
          </a:lstStyle>
          <a:p>
            <a:pPr>
              <a:defRPr/>
            </a:pPr>
            <a:r>
              <a:rPr lang="en-US" dirty="0"/>
              <a:t>Understanding the Godhead</a:t>
            </a:r>
          </a:p>
        </p:txBody>
      </p:sp>
      <p:sp>
        <p:nvSpPr>
          <p:cNvPr id="25603" name="Rectangle 3">
            <a:extLst>
              <a:ext uri="{FF2B5EF4-FFF2-40B4-BE49-F238E27FC236}">
                <a16:creationId xmlns:a16="http://schemas.microsoft.com/office/drawing/2014/main" id="{38DBEFD6-B33F-45E8-9A6E-15D9998EBE56}"/>
              </a:ext>
            </a:extLst>
          </p:cNvPr>
          <p:cNvSpPr>
            <a:spLocks noGrp="1" noChangeArrowheads="1"/>
          </p:cNvSpPr>
          <p:nvPr>
            <p:ph type="dt" idx="1"/>
          </p:nvPr>
        </p:nvSpPr>
        <p:spPr bwMode="auto">
          <a:xfrm>
            <a:off x="5262563" y="0"/>
            <a:ext cx="4025900" cy="350838"/>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lvl1pPr algn="r" defTabSz="930275" eaLnBrk="1" hangingPunct="1">
              <a:defRPr sz="1200">
                <a:latin typeface="Segoe UI" panose="020B0502040204020203" pitchFamily="34" charset="0"/>
              </a:defRPr>
            </a:lvl1pPr>
          </a:lstStyle>
          <a:p>
            <a:pPr>
              <a:defRPr/>
            </a:pPr>
            <a:endParaRPr lang="en-US" dirty="0"/>
          </a:p>
        </p:txBody>
      </p:sp>
      <p:sp>
        <p:nvSpPr>
          <p:cNvPr id="2052" name="Rectangle 4">
            <a:extLst>
              <a:ext uri="{FF2B5EF4-FFF2-40B4-BE49-F238E27FC236}">
                <a16:creationId xmlns:a16="http://schemas.microsoft.com/office/drawing/2014/main" id="{1DFC124C-DAE9-4941-888A-E58CF68B5F0B}"/>
              </a:ext>
            </a:extLst>
          </p:cNvPr>
          <p:cNvSpPr>
            <a:spLocks noGrp="1" noRot="1" noChangeAspect="1" noChangeArrowheads="1" noTextEdit="1"/>
          </p:cNvSpPr>
          <p:nvPr>
            <p:ph type="sldImg" idx="2"/>
          </p:nvPr>
        </p:nvSpPr>
        <p:spPr bwMode="auto">
          <a:xfrm>
            <a:off x="2311400" y="525463"/>
            <a:ext cx="4667250" cy="2625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a:extLst>
              <a:ext uri="{FF2B5EF4-FFF2-40B4-BE49-F238E27FC236}">
                <a16:creationId xmlns:a16="http://schemas.microsoft.com/office/drawing/2014/main" id="{0C6A063F-CA8C-4162-8128-32B3246EFED9}"/>
              </a:ext>
            </a:extLst>
          </p:cNvPr>
          <p:cNvSpPr>
            <a:spLocks noGrp="1" noChangeArrowheads="1"/>
          </p:cNvSpPr>
          <p:nvPr>
            <p:ph type="body" sz="quarter" idx="3"/>
          </p:nvPr>
        </p:nvSpPr>
        <p:spPr bwMode="auto">
          <a:xfrm>
            <a:off x="928688" y="3327400"/>
            <a:ext cx="7432675" cy="3151188"/>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5606" name="Rectangle 6">
            <a:extLst>
              <a:ext uri="{FF2B5EF4-FFF2-40B4-BE49-F238E27FC236}">
                <a16:creationId xmlns:a16="http://schemas.microsoft.com/office/drawing/2014/main" id="{EBDC8136-9521-476C-B49F-0A9E3603416B}"/>
              </a:ext>
            </a:extLst>
          </p:cNvPr>
          <p:cNvSpPr>
            <a:spLocks noGrp="1" noChangeArrowheads="1"/>
          </p:cNvSpPr>
          <p:nvPr>
            <p:ph type="ftr" sz="quarter" idx="4"/>
          </p:nvPr>
        </p:nvSpPr>
        <p:spPr bwMode="auto">
          <a:xfrm>
            <a:off x="0" y="6651625"/>
            <a:ext cx="4025900" cy="350838"/>
          </a:xfrm>
          <a:prstGeom prst="rect">
            <a:avLst/>
          </a:prstGeom>
          <a:noFill/>
          <a:ln w="9525">
            <a:noFill/>
            <a:miter lim="800000"/>
            <a:headEnd/>
            <a:tailEnd/>
          </a:ln>
          <a:effectLst/>
        </p:spPr>
        <p:txBody>
          <a:bodyPr vert="horz" wrap="square" lIns="93104" tIns="46552" rIns="93104" bIns="46552" numCol="1" anchor="b" anchorCtr="0" compatLnSpc="1">
            <a:prstTxWarp prst="textNoShape">
              <a:avLst/>
            </a:prstTxWarp>
          </a:bodyPr>
          <a:lstStyle>
            <a:lvl1pPr defTabSz="930275" eaLnBrk="1" hangingPunct="1">
              <a:defRPr sz="1200">
                <a:latin typeface="Segoe UI" panose="020B0502040204020203" pitchFamily="34" charset="0"/>
              </a:defRPr>
            </a:lvl1pPr>
          </a:lstStyle>
          <a:p>
            <a:pPr>
              <a:defRPr/>
            </a:pPr>
            <a:r>
              <a:rPr lang="en-US" dirty="0"/>
              <a:t>Richie Thetford</a:t>
            </a:r>
          </a:p>
        </p:txBody>
      </p:sp>
      <p:sp>
        <p:nvSpPr>
          <p:cNvPr id="25607" name="Rectangle 7">
            <a:extLst>
              <a:ext uri="{FF2B5EF4-FFF2-40B4-BE49-F238E27FC236}">
                <a16:creationId xmlns:a16="http://schemas.microsoft.com/office/drawing/2014/main" id="{3D3E893F-A053-4DBB-B1E9-87342A5290F6}"/>
              </a:ext>
            </a:extLst>
          </p:cNvPr>
          <p:cNvSpPr>
            <a:spLocks noGrp="1" noChangeArrowheads="1"/>
          </p:cNvSpPr>
          <p:nvPr>
            <p:ph type="sldNum" sz="quarter" idx="5"/>
          </p:nvPr>
        </p:nvSpPr>
        <p:spPr bwMode="auto">
          <a:xfrm>
            <a:off x="5262563" y="6651625"/>
            <a:ext cx="4025900" cy="350838"/>
          </a:xfrm>
          <a:prstGeom prst="rect">
            <a:avLst/>
          </a:prstGeom>
          <a:noFill/>
          <a:ln w="9525">
            <a:noFill/>
            <a:miter lim="800000"/>
            <a:headEnd/>
            <a:tailEnd/>
          </a:ln>
          <a:effectLst/>
        </p:spPr>
        <p:txBody>
          <a:bodyPr vert="horz" wrap="square" lIns="93104" tIns="46552" rIns="93104" bIns="46552" numCol="1" anchor="b" anchorCtr="0" compatLnSpc="1">
            <a:prstTxWarp prst="textNoShape">
              <a:avLst/>
            </a:prstTxWarp>
          </a:bodyPr>
          <a:lstStyle>
            <a:lvl1pPr algn="r" defTabSz="930275" eaLnBrk="1" hangingPunct="1">
              <a:defRPr sz="1200" smtClean="0">
                <a:latin typeface="Segoe UI" panose="020B0502040204020203" pitchFamily="34" charset="0"/>
              </a:defRPr>
            </a:lvl1pPr>
          </a:lstStyle>
          <a:p>
            <a:pPr>
              <a:defRPr/>
            </a:pPr>
            <a:fld id="{F28DC01F-8F37-4F24-BC39-CCA5ECCC4339}"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Segoe UI" panose="020B0502040204020203"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Segoe UI" panose="020B0502040204020203"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Segoe UI" panose="020B0502040204020203"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Segoe UI" panose="020B0502040204020203"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Segoe UI" panose="020B050204020402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489A684-7374-44B7-9E41-9FF389D946C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dirty="0">
                <a:latin typeface="Segoe UI" panose="020B0502040204020203" pitchFamily="34" charset="0"/>
              </a:rPr>
              <a:t>Understanding the Godhead</a:t>
            </a:r>
          </a:p>
        </p:txBody>
      </p:sp>
      <p:sp>
        <p:nvSpPr>
          <p:cNvPr id="5123" name="Rectangle 6">
            <a:extLst>
              <a:ext uri="{FF2B5EF4-FFF2-40B4-BE49-F238E27FC236}">
                <a16:creationId xmlns:a16="http://schemas.microsoft.com/office/drawing/2014/main" id="{BE30FB5A-E701-44F9-B081-DEFA0B8D019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dirty="0">
                <a:latin typeface="Segoe UI" panose="020B0502040204020203" pitchFamily="34" charset="0"/>
              </a:rPr>
              <a:t>Richie Thetford</a:t>
            </a:r>
          </a:p>
        </p:txBody>
      </p:sp>
      <p:sp>
        <p:nvSpPr>
          <p:cNvPr id="5124" name="Rectangle 7">
            <a:extLst>
              <a:ext uri="{FF2B5EF4-FFF2-40B4-BE49-F238E27FC236}">
                <a16:creationId xmlns:a16="http://schemas.microsoft.com/office/drawing/2014/main" id="{66B4544D-9C1A-479B-8560-4ED51EA165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A554E5-FFB3-4837-A04A-9A0BB6348D81}" type="slidenum">
              <a:rPr lang="en-US" altLang="en-US">
                <a:latin typeface="Segoe UI" panose="020B0502040204020203" pitchFamily="34" charset="0"/>
              </a:rPr>
              <a:pPr>
                <a:spcBef>
                  <a:spcPct val="0"/>
                </a:spcBef>
              </a:pPr>
              <a:t>1</a:t>
            </a:fld>
            <a:endParaRPr lang="en-US" altLang="en-US" dirty="0">
              <a:latin typeface="Segoe UI" panose="020B0502040204020203" pitchFamily="34" charset="0"/>
            </a:endParaRPr>
          </a:p>
        </p:txBody>
      </p:sp>
      <p:sp>
        <p:nvSpPr>
          <p:cNvPr id="5125" name="Rectangle 2">
            <a:extLst>
              <a:ext uri="{FF2B5EF4-FFF2-40B4-BE49-F238E27FC236}">
                <a16:creationId xmlns:a16="http://schemas.microsoft.com/office/drawing/2014/main" id="{7DE3950A-3B5C-490B-A634-01F56648AD61}"/>
              </a:ext>
            </a:extLst>
          </p:cNvPr>
          <p:cNvSpPr>
            <a:spLocks noGrp="1" noRot="1" noChangeAspect="1" noChangeArrowheads="1" noTextEdit="1"/>
          </p:cNvSpPr>
          <p:nvPr>
            <p:ph type="sldImg"/>
          </p:nvPr>
        </p:nvSpPr>
        <p:spPr>
          <a:xfrm>
            <a:off x="2311400" y="525463"/>
            <a:ext cx="4667250" cy="2625725"/>
          </a:xfrm>
          <a:ln/>
        </p:spPr>
      </p:sp>
      <p:sp>
        <p:nvSpPr>
          <p:cNvPr id="5126" name="Rectangle 3">
            <a:extLst>
              <a:ext uri="{FF2B5EF4-FFF2-40B4-BE49-F238E27FC236}">
                <a16:creationId xmlns:a16="http://schemas.microsoft.com/office/drawing/2014/main" id="{195D424A-B4CA-460A-89F6-09838BF75A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A15EDCD-D18B-4FF7-BF07-452732ADE13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6AAF796-361B-48DD-A260-49DE88FE29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E5F9894-610F-4489-9D4C-908FF3E50BA4}"/>
              </a:ext>
            </a:extLst>
          </p:cNvPr>
          <p:cNvSpPr>
            <a:spLocks noGrp="1" noChangeArrowheads="1"/>
          </p:cNvSpPr>
          <p:nvPr>
            <p:ph type="sldNum" sz="quarter" idx="12"/>
          </p:nvPr>
        </p:nvSpPr>
        <p:spPr>
          <a:ln/>
        </p:spPr>
        <p:txBody>
          <a:bodyPr/>
          <a:lstStyle>
            <a:lvl1pPr>
              <a:defRPr/>
            </a:lvl1pPr>
          </a:lstStyle>
          <a:p>
            <a:pPr>
              <a:defRPr/>
            </a:pPr>
            <a:fld id="{EE4A4A8C-17EB-4CE0-8383-A2734F400AFE}" type="slidenum">
              <a:rPr lang="en-US" altLang="en-US"/>
              <a:pPr>
                <a:defRPr/>
              </a:pPr>
              <a:t>‹#›</a:t>
            </a:fld>
            <a:endParaRPr lang="en-US" altLang="en-US"/>
          </a:p>
        </p:txBody>
      </p:sp>
    </p:spTree>
    <p:extLst>
      <p:ext uri="{BB962C8B-B14F-4D97-AF65-F5344CB8AC3E}">
        <p14:creationId xmlns:p14="http://schemas.microsoft.com/office/powerpoint/2010/main" val="14829141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DF9CF82-D3F8-4A8C-ADB2-0A7EFF390C3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539444F-91E9-419A-B6BD-56F44E74A0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D522442-3745-48A3-AE79-8CD9B4C18361}"/>
              </a:ext>
            </a:extLst>
          </p:cNvPr>
          <p:cNvSpPr>
            <a:spLocks noGrp="1" noChangeArrowheads="1"/>
          </p:cNvSpPr>
          <p:nvPr>
            <p:ph type="sldNum" sz="quarter" idx="12"/>
          </p:nvPr>
        </p:nvSpPr>
        <p:spPr>
          <a:ln/>
        </p:spPr>
        <p:txBody>
          <a:bodyPr/>
          <a:lstStyle>
            <a:lvl1pPr>
              <a:defRPr/>
            </a:lvl1pPr>
          </a:lstStyle>
          <a:p>
            <a:pPr>
              <a:defRPr/>
            </a:pPr>
            <a:fld id="{C318972D-796B-493D-BA55-C1C6B24ABC61}" type="slidenum">
              <a:rPr lang="en-US" altLang="en-US"/>
              <a:pPr>
                <a:defRPr/>
              </a:pPr>
              <a:t>‹#›</a:t>
            </a:fld>
            <a:endParaRPr lang="en-US" altLang="en-US"/>
          </a:p>
        </p:txBody>
      </p:sp>
    </p:spTree>
    <p:extLst>
      <p:ext uri="{BB962C8B-B14F-4D97-AF65-F5344CB8AC3E}">
        <p14:creationId xmlns:p14="http://schemas.microsoft.com/office/powerpoint/2010/main" val="17103372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A7B01EB-76F6-4B64-8A0F-6BFA9D225C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EED0513-A97D-4918-AB22-7356D64243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38863FB-E249-4D2D-8660-3C675C7469AA}"/>
              </a:ext>
            </a:extLst>
          </p:cNvPr>
          <p:cNvSpPr>
            <a:spLocks noGrp="1" noChangeArrowheads="1"/>
          </p:cNvSpPr>
          <p:nvPr>
            <p:ph type="sldNum" sz="quarter" idx="12"/>
          </p:nvPr>
        </p:nvSpPr>
        <p:spPr>
          <a:ln/>
        </p:spPr>
        <p:txBody>
          <a:bodyPr/>
          <a:lstStyle>
            <a:lvl1pPr>
              <a:defRPr/>
            </a:lvl1pPr>
          </a:lstStyle>
          <a:p>
            <a:pPr>
              <a:defRPr/>
            </a:pPr>
            <a:fld id="{840DAD5E-04D0-471E-A04A-B34F4E8C392C}" type="slidenum">
              <a:rPr lang="en-US" altLang="en-US"/>
              <a:pPr>
                <a:defRPr/>
              </a:pPr>
              <a:t>‹#›</a:t>
            </a:fld>
            <a:endParaRPr lang="en-US" altLang="en-US"/>
          </a:p>
        </p:txBody>
      </p:sp>
    </p:spTree>
    <p:extLst>
      <p:ext uri="{BB962C8B-B14F-4D97-AF65-F5344CB8AC3E}">
        <p14:creationId xmlns:p14="http://schemas.microsoft.com/office/powerpoint/2010/main" val="21252709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23BB214-1D96-4AA8-A801-2B06103FCFD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83B2BA7-20BA-47C7-8B2E-79D30DD693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618C201-F27E-4152-BD37-9344A516A00B}"/>
              </a:ext>
            </a:extLst>
          </p:cNvPr>
          <p:cNvSpPr>
            <a:spLocks noGrp="1" noChangeArrowheads="1"/>
          </p:cNvSpPr>
          <p:nvPr>
            <p:ph type="sldNum" sz="quarter" idx="12"/>
          </p:nvPr>
        </p:nvSpPr>
        <p:spPr>
          <a:ln/>
        </p:spPr>
        <p:txBody>
          <a:bodyPr/>
          <a:lstStyle>
            <a:lvl1pPr>
              <a:defRPr/>
            </a:lvl1pPr>
          </a:lstStyle>
          <a:p>
            <a:pPr>
              <a:defRPr/>
            </a:pPr>
            <a:fld id="{755B14CB-3A8B-4AEB-B2AD-CF8D3D7ED1C5}" type="slidenum">
              <a:rPr lang="en-US" altLang="en-US"/>
              <a:pPr>
                <a:defRPr/>
              </a:pPr>
              <a:t>‹#›</a:t>
            </a:fld>
            <a:endParaRPr lang="en-US" altLang="en-US"/>
          </a:p>
        </p:txBody>
      </p:sp>
    </p:spTree>
    <p:extLst>
      <p:ext uri="{BB962C8B-B14F-4D97-AF65-F5344CB8AC3E}">
        <p14:creationId xmlns:p14="http://schemas.microsoft.com/office/powerpoint/2010/main" val="39383287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013912A-CDE3-426E-BAB5-3518800ADF9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F0F2FA2-70EE-470E-AF46-6CE96F0D3A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0855540-C038-4335-98CB-28E0AB0AF690}"/>
              </a:ext>
            </a:extLst>
          </p:cNvPr>
          <p:cNvSpPr>
            <a:spLocks noGrp="1" noChangeArrowheads="1"/>
          </p:cNvSpPr>
          <p:nvPr>
            <p:ph type="sldNum" sz="quarter" idx="12"/>
          </p:nvPr>
        </p:nvSpPr>
        <p:spPr>
          <a:ln/>
        </p:spPr>
        <p:txBody>
          <a:bodyPr/>
          <a:lstStyle>
            <a:lvl1pPr>
              <a:defRPr/>
            </a:lvl1pPr>
          </a:lstStyle>
          <a:p>
            <a:pPr>
              <a:defRPr/>
            </a:pPr>
            <a:fld id="{96A554FE-2BF8-4B2F-B499-EFE1B1FCCBDB}" type="slidenum">
              <a:rPr lang="en-US" altLang="en-US"/>
              <a:pPr>
                <a:defRPr/>
              </a:pPr>
              <a:t>‹#›</a:t>
            </a:fld>
            <a:endParaRPr lang="en-US" altLang="en-US"/>
          </a:p>
        </p:txBody>
      </p:sp>
    </p:spTree>
    <p:extLst>
      <p:ext uri="{BB962C8B-B14F-4D97-AF65-F5344CB8AC3E}">
        <p14:creationId xmlns:p14="http://schemas.microsoft.com/office/powerpoint/2010/main" val="37867584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5E93C57-A987-4685-898D-5C75CA229D3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BA5C4AA-C698-469C-B8F4-552B43034F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1F07C9C-B17F-48E6-AE3C-77B3D37A145B}"/>
              </a:ext>
            </a:extLst>
          </p:cNvPr>
          <p:cNvSpPr>
            <a:spLocks noGrp="1" noChangeArrowheads="1"/>
          </p:cNvSpPr>
          <p:nvPr>
            <p:ph type="sldNum" sz="quarter" idx="12"/>
          </p:nvPr>
        </p:nvSpPr>
        <p:spPr>
          <a:ln/>
        </p:spPr>
        <p:txBody>
          <a:bodyPr/>
          <a:lstStyle>
            <a:lvl1pPr>
              <a:defRPr/>
            </a:lvl1pPr>
          </a:lstStyle>
          <a:p>
            <a:pPr>
              <a:defRPr/>
            </a:pPr>
            <a:fld id="{547B3A13-CEF5-4D0D-ABB5-61966252E895}" type="slidenum">
              <a:rPr lang="en-US" altLang="en-US"/>
              <a:pPr>
                <a:defRPr/>
              </a:pPr>
              <a:t>‹#›</a:t>
            </a:fld>
            <a:endParaRPr lang="en-US" altLang="en-US"/>
          </a:p>
        </p:txBody>
      </p:sp>
    </p:spTree>
    <p:extLst>
      <p:ext uri="{BB962C8B-B14F-4D97-AF65-F5344CB8AC3E}">
        <p14:creationId xmlns:p14="http://schemas.microsoft.com/office/powerpoint/2010/main" val="34462807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AFA863B-325C-4CCF-A7B2-E20A6531533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6CF1059-B90F-4742-93DC-A900BFFEF3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E62DDC5-3855-45DC-8A0D-134CC709FF59}"/>
              </a:ext>
            </a:extLst>
          </p:cNvPr>
          <p:cNvSpPr>
            <a:spLocks noGrp="1" noChangeArrowheads="1"/>
          </p:cNvSpPr>
          <p:nvPr>
            <p:ph type="sldNum" sz="quarter" idx="12"/>
          </p:nvPr>
        </p:nvSpPr>
        <p:spPr>
          <a:ln/>
        </p:spPr>
        <p:txBody>
          <a:bodyPr/>
          <a:lstStyle>
            <a:lvl1pPr>
              <a:defRPr/>
            </a:lvl1pPr>
          </a:lstStyle>
          <a:p>
            <a:pPr>
              <a:defRPr/>
            </a:pPr>
            <a:fld id="{028577FC-BF34-416E-A5DE-A80E4C3EB43D}" type="slidenum">
              <a:rPr lang="en-US" altLang="en-US"/>
              <a:pPr>
                <a:defRPr/>
              </a:pPr>
              <a:t>‹#›</a:t>
            </a:fld>
            <a:endParaRPr lang="en-US" altLang="en-US"/>
          </a:p>
        </p:txBody>
      </p:sp>
    </p:spTree>
    <p:extLst>
      <p:ext uri="{BB962C8B-B14F-4D97-AF65-F5344CB8AC3E}">
        <p14:creationId xmlns:p14="http://schemas.microsoft.com/office/powerpoint/2010/main" val="30572499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323699B-DF1C-44D5-A6BF-7F4F90639B0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26A18ED-305F-4345-8ECA-C10146E178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89DD3D0-6086-4D1C-BE6C-4BB872C298CD}"/>
              </a:ext>
            </a:extLst>
          </p:cNvPr>
          <p:cNvSpPr>
            <a:spLocks noGrp="1" noChangeArrowheads="1"/>
          </p:cNvSpPr>
          <p:nvPr>
            <p:ph type="sldNum" sz="quarter" idx="12"/>
          </p:nvPr>
        </p:nvSpPr>
        <p:spPr>
          <a:ln/>
        </p:spPr>
        <p:txBody>
          <a:bodyPr/>
          <a:lstStyle>
            <a:lvl1pPr>
              <a:defRPr/>
            </a:lvl1pPr>
          </a:lstStyle>
          <a:p>
            <a:pPr>
              <a:defRPr/>
            </a:pPr>
            <a:fld id="{38159444-4583-48C0-AB50-FD0547FFDE53}" type="slidenum">
              <a:rPr lang="en-US" altLang="en-US"/>
              <a:pPr>
                <a:defRPr/>
              </a:pPr>
              <a:t>‹#›</a:t>
            </a:fld>
            <a:endParaRPr lang="en-US" altLang="en-US"/>
          </a:p>
        </p:txBody>
      </p:sp>
    </p:spTree>
    <p:extLst>
      <p:ext uri="{BB962C8B-B14F-4D97-AF65-F5344CB8AC3E}">
        <p14:creationId xmlns:p14="http://schemas.microsoft.com/office/powerpoint/2010/main" val="5723624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AA8E4F3-7D93-4782-86A5-C2CFD6AC430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5771DF9-2696-477D-9E75-2ED868B8E3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BA80743-5189-4A77-B6C5-34EA5A2A3D8E}"/>
              </a:ext>
            </a:extLst>
          </p:cNvPr>
          <p:cNvSpPr>
            <a:spLocks noGrp="1" noChangeArrowheads="1"/>
          </p:cNvSpPr>
          <p:nvPr>
            <p:ph type="sldNum" sz="quarter" idx="12"/>
          </p:nvPr>
        </p:nvSpPr>
        <p:spPr>
          <a:ln/>
        </p:spPr>
        <p:txBody>
          <a:bodyPr/>
          <a:lstStyle>
            <a:lvl1pPr>
              <a:defRPr/>
            </a:lvl1pPr>
          </a:lstStyle>
          <a:p>
            <a:pPr>
              <a:defRPr/>
            </a:pPr>
            <a:fld id="{7C62C3FB-FFAF-4AF9-BBBA-3E0D38DB9C4D}" type="slidenum">
              <a:rPr lang="en-US" altLang="en-US"/>
              <a:pPr>
                <a:defRPr/>
              </a:pPr>
              <a:t>‹#›</a:t>
            </a:fld>
            <a:endParaRPr lang="en-US" altLang="en-US"/>
          </a:p>
        </p:txBody>
      </p:sp>
    </p:spTree>
    <p:extLst>
      <p:ext uri="{BB962C8B-B14F-4D97-AF65-F5344CB8AC3E}">
        <p14:creationId xmlns:p14="http://schemas.microsoft.com/office/powerpoint/2010/main" val="17534821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A18CA40-7E05-475A-8FE0-6F999C996E1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FBFA521-5F3B-4F80-BC31-3FB5F744AC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56F5D90-2ABC-4BE5-9C9A-5AF1379B46E1}"/>
              </a:ext>
            </a:extLst>
          </p:cNvPr>
          <p:cNvSpPr>
            <a:spLocks noGrp="1" noChangeArrowheads="1"/>
          </p:cNvSpPr>
          <p:nvPr>
            <p:ph type="sldNum" sz="quarter" idx="12"/>
          </p:nvPr>
        </p:nvSpPr>
        <p:spPr>
          <a:ln/>
        </p:spPr>
        <p:txBody>
          <a:bodyPr/>
          <a:lstStyle>
            <a:lvl1pPr>
              <a:defRPr/>
            </a:lvl1pPr>
          </a:lstStyle>
          <a:p>
            <a:pPr>
              <a:defRPr/>
            </a:pPr>
            <a:fld id="{52C1F632-4FCC-4E1B-A7D1-822A26D64B86}" type="slidenum">
              <a:rPr lang="en-US" altLang="en-US"/>
              <a:pPr>
                <a:defRPr/>
              </a:pPr>
              <a:t>‹#›</a:t>
            </a:fld>
            <a:endParaRPr lang="en-US" altLang="en-US"/>
          </a:p>
        </p:txBody>
      </p:sp>
    </p:spTree>
    <p:extLst>
      <p:ext uri="{BB962C8B-B14F-4D97-AF65-F5344CB8AC3E}">
        <p14:creationId xmlns:p14="http://schemas.microsoft.com/office/powerpoint/2010/main" val="34963091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F7AEAC2-6ECB-4BB4-82A5-E21FC0FA645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9864B10-D03E-42CE-9B64-1E0BA3F514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0B698AF-7684-42C7-8D3D-9F00172646C7}"/>
              </a:ext>
            </a:extLst>
          </p:cNvPr>
          <p:cNvSpPr>
            <a:spLocks noGrp="1" noChangeArrowheads="1"/>
          </p:cNvSpPr>
          <p:nvPr>
            <p:ph type="sldNum" sz="quarter" idx="12"/>
          </p:nvPr>
        </p:nvSpPr>
        <p:spPr>
          <a:ln/>
        </p:spPr>
        <p:txBody>
          <a:bodyPr/>
          <a:lstStyle>
            <a:lvl1pPr>
              <a:defRPr/>
            </a:lvl1pPr>
          </a:lstStyle>
          <a:p>
            <a:pPr>
              <a:defRPr/>
            </a:pPr>
            <a:fld id="{4EA42BF4-D537-445B-843D-46E0DA741363}" type="slidenum">
              <a:rPr lang="en-US" altLang="en-US"/>
              <a:pPr>
                <a:defRPr/>
              </a:pPr>
              <a:t>‹#›</a:t>
            </a:fld>
            <a:endParaRPr lang="en-US" altLang="en-US"/>
          </a:p>
        </p:txBody>
      </p:sp>
    </p:spTree>
    <p:extLst>
      <p:ext uri="{BB962C8B-B14F-4D97-AF65-F5344CB8AC3E}">
        <p14:creationId xmlns:p14="http://schemas.microsoft.com/office/powerpoint/2010/main" val="33146806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08D1983-9636-4B48-A8C6-A7E6069B858F}"/>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F4A60150-6F8C-4175-A12F-AAAA9728952F}"/>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a:extLst>
              <a:ext uri="{FF2B5EF4-FFF2-40B4-BE49-F238E27FC236}">
                <a16:creationId xmlns:a16="http://schemas.microsoft.com/office/drawing/2014/main" id="{B85F5A1B-8323-48C5-957E-626F92782B76}"/>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Segoe UI" panose="020B0502040204020203" pitchFamily="34" charset="0"/>
              </a:defRPr>
            </a:lvl1pPr>
          </a:lstStyle>
          <a:p>
            <a:pPr>
              <a:defRPr/>
            </a:pPr>
            <a:endParaRPr lang="en-US" dirty="0"/>
          </a:p>
        </p:txBody>
      </p:sp>
      <p:sp>
        <p:nvSpPr>
          <p:cNvPr id="1029" name="Rectangle 5">
            <a:extLst>
              <a:ext uri="{FF2B5EF4-FFF2-40B4-BE49-F238E27FC236}">
                <a16:creationId xmlns:a16="http://schemas.microsoft.com/office/drawing/2014/main" id="{D15D3BA3-1F79-49D4-939C-10163B8595D5}"/>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Segoe UI" panose="020B0502040204020203" pitchFamily="34" charset="0"/>
              </a:defRPr>
            </a:lvl1pPr>
          </a:lstStyle>
          <a:p>
            <a:pPr>
              <a:defRPr/>
            </a:pPr>
            <a:endParaRPr lang="en-US" dirty="0"/>
          </a:p>
        </p:txBody>
      </p:sp>
      <p:sp>
        <p:nvSpPr>
          <p:cNvPr id="1030" name="Rectangle 6">
            <a:extLst>
              <a:ext uri="{FF2B5EF4-FFF2-40B4-BE49-F238E27FC236}">
                <a16:creationId xmlns:a16="http://schemas.microsoft.com/office/drawing/2014/main" id="{89EED5FD-2148-4746-BCA3-D41AB51F550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Segoe UI" panose="020B0502040204020203" pitchFamily="34" charset="0"/>
              </a:defRPr>
            </a:lvl1pPr>
          </a:lstStyle>
          <a:p>
            <a:pPr>
              <a:defRPr/>
            </a:pPr>
            <a:fld id="{EC787DD0-E193-4A9C-9146-1304696EEA24}"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Segoe UI" panose="020B0502040204020203"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Segoe UI" panose="020B0502040204020203"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Segoe UI" panose="020B0502040204020203" pitchFamily="34" charset="0"/>
        </a:defRPr>
      </a:lvl2pPr>
      <a:lvl3pPr marL="1143000" indent="-228600" algn="l" rtl="0" eaLnBrk="0" fontAlgn="base" hangingPunct="0">
        <a:spcBef>
          <a:spcPct val="20000"/>
        </a:spcBef>
        <a:spcAft>
          <a:spcPct val="0"/>
        </a:spcAft>
        <a:buChar char="•"/>
        <a:defRPr sz="2400">
          <a:solidFill>
            <a:schemeClr val="tx1"/>
          </a:solidFill>
          <a:latin typeface="Segoe UI" panose="020B0502040204020203" pitchFamily="34" charset="0"/>
        </a:defRPr>
      </a:lvl3pPr>
      <a:lvl4pPr marL="1600200" indent="-228600" algn="l" rtl="0" eaLnBrk="0" fontAlgn="base" hangingPunct="0">
        <a:spcBef>
          <a:spcPct val="20000"/>
        </a:spcBef>
        <a:spcAft>
          <a:spcPct val="0"/>
        </a:spcAft>
        <a:buChar char="–"/>
        <a:defRPr sz="2000">
          <a:solidFill>
            <a:schemeClr val="tx1"/>
          </a:solidFill>
          <a:latin typeface="Segoe UI" panose="020B0502040204020203" pitchFamily="34" charset="0"/>
        </a:defRPr>
      </a:lvl4pPr>
      <a:lvl5pPr marL="2057400" indent="-228600" algn="l" rtl="0" eaLnBrk="0" fontAlgn="base" hangingPunct="0">
        <a:spcBef>
          <a:spcPct val="20000"/>
        </a:spcBef>
        <a:spcAft>
          <a:spcPct val="0"/>
        </a:spcAft>
        <a:buChar char="»"/>
        <a:defRPr sz="2000">
          <a:solidFill>
            <a:schemeClr val="tx1"/>
          </a:solidFill>
          <a:latin typeface="Segoe UI" panose="020B0502040204020203"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a:extLst>
              <a:ext uri="{FF2B5EF4-FFF2-40B4-BE49-F238E27FC236}">
                <a16:creationId xmlns:a16="http://schemas.microsoft.com/office/drawing/2014/main" id="{EA2380E5-E3FF-4158-A44C-337BACDA1C42}"/>
              </a:ext>
            </a:extLst>
          </p:cNvPr>
          <p:cNvSpPr txBox="1">
            <a:spLocks noChangeArrowheads="1"/>
          </p:cNvSpPr>
          <p:nvPr/>
        </p:nvSpPr>
        <p:spPr bwMode="auto">
          <a:xfrm>
            <a:off x="228600" y="4953000"/>
            <a:ext cx="11734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latin typeface="Segoe UI" panose="020B0502040204020203" pitchFamily="34" charset="0"/>
              </a:rPr>
              <a:t>“God is Spirit, and those who worship Him</a:t>
            </a:r>
            <a:br>
              <a:rPr lang="en-US" altLang="en-US" sz="2800" dirty="0">
                <a:latin typeface="Segoe UI" panose="020B0502040204020203" pitchFamily="34" charset="0"/>
              </a:rPr>
            </a:br>
            <a:r>
              <a:rPr lang="en-US" altLang="en-US" sz="2800" dirty="0">
                <a:latin typeface="Segoe UI" panose="020B0502040204020203" pitchFamily="34" charset="0"/>
              </a:rPr>
              <a:t>must worship in </a:t>
            </a:r>
            <a:r>
              <a:rPr lang="en-US" altLang="en-US" sz="2800" b="1" dirty="0">
                <a:solidFill>
                  <a:srgbClr val="C00000"/>
                </a:solidFill>
                <a:latin typeface="Segoe UI" panose="020B0502040204020203" pitchFamily="34" charset="0"/>
              </a:rPr>
              <a:t>spirit</a:t>
            </a:r>
            <a:r>
              <a:rPr lang="en-US" altLang="en-US" sz="2800" dirty="0">
                <a:latin typeface="Segoe UI" panose="020B0502040204020203" pitchFamily="34" charset="0"/>
              </a:rPr>
              <a:t> and </a:t>
            </a:r>
            <a:r>
              <a:rPr lang="en-US" altLang="en-US" sz="2800" b="1" dirty="0">
                <a:solidFill>
                  <a:srgbClr val="C00000"/>
                </a:solidFill>
                <a:latin typeface="Segoe UI" panose="020B0502040204020203" pitchFamily="34" charset="0"/>
              </a:rPr>
              <a:t>truth</a:t>
            </a:r>
            <a:r>
              <a:rPr lang="en-US" altLang="en-US" sz="2800" dirty="0">
                <a:latin typeface="Segoe UI" panose="020B0502040204020203" pitchFamily="34" charset="0"/>
              </a:rPr>
              <a:t>.”</a:t>
            </a:r>
          </a:p>
          <a:p>
            <a:pPr algn="ctr" eaLnBrk="1" hangingPunct="1">
              <a:spcBef>
                <a:spcPct val="0"/>
              </a:spcBef>
              <a:buFontTx/>
              <a:buNone/>
            </a:pPr>
            <a:r>
              <a:rPr lang="en-US" altLang="en-US" sz="2800" b="1" dirty="0">
                <a:latin typeface="Segoe UI" panose="020B0502040204020203" pitchFamily="34" charset="0"/>
              </a:rPr>
              <a:t>John 4:24</a:t>
            </a:r>
          </a:p>
        </p:txBody>
      </p:sp>
      <p:sp>
        <p:nvSpPr>
          <p:cNvPr id="5" name="TextBox 4">
            <a:extLst>
              <a:ext uri="{FF2B5EF4-FFF2-40B4-BE49-F238E27FC236}">
                <a16:creationId xmlns:a16="http://schemas.microsoft.com/office/drawing/2014/main" id="{A2472296-3C9C-48CB-936C-CB52F3A4EC44}"/>
              </a:ext>
            </a:extLst>
          </p:cNvPr>
          <p:cNvSpPr txBox="1"/>
          <p:nvPr/>
        </p:nvSpPr>
        <p:spPr>
          <a:xfrm>
            <a:off x="1524000" y="304800"/>
            <a:ext cx="9144000" cy="646113"/>
          </a:xfrm>
          <a:prstGeom prst="rect">
            <a:avLst/>
          </a:prstGeom>
          <a:noFill/>
          <a:effectLst/>
        </p:spPr>
        <p:txBody>
          <a:bodyPr>
            <a:spAutoFit/>
          </a:bodyPr>
          <a:lstStyle/>
          <a:p>
            <a:pPr algn="ctr" eaLnBrk="1" hangingPunct="1">
              <a:defRPr/>
            </a:pPr>
            <a:r>
              <a:rPr lang="en-US" sz="3600" b="1" dirty="0">
                <a:solidFill>
                  <a:srgbClr val="C00000"/>
                </a:solidFill>
                <a:effectLst>
                  <a:outerShdw blurRad="38100" dist="38100" dir="2700000" algn="tl">
                    <a:srgbClr val="000000">
                      <a:alpha val="43137"/>
                    </a:srgbClr>
                  </a:outerShdw>
                </a:effectLst>
                <a:latin typeface="Segoe UI" panose="020B0502040204020203" pitchFamily="34" charset="0"/>
              </a:rPr>
              <a:t>UNDERSTANDING THE GODHEAD</a:t>
            </a:r>
          </a:p>
        </p:txBody>
      </p:sp>
      <p:sp>
        <p:nvSpPr>
          <p:cNvPr id="4100" name="TextBox 5">
            <a:extLst>
              <a:ext uri="{FF2B5EF4-FFF2-40B4-BE49-F238E27FC236}">
                <a16:creationId xmlns:a16="http://schemas.microsoft.com/office/drawing/2014/main" id="{63DEC844-D89C-4A59-8735-FA30711AD4DF}"/>
              </a:ext>
            </a:extLst>
          </p:cNvPr>
          <p:cNvSpPr txBox="1">
            <a:spLocks noChangeArrowheads="1"/>
          </p:cNvSpPr>
          <p:nvPr/>
        </p:nvSpPr>
        <p:spPr bwMode="auto">
          <a:xfrm>
            <a:off x="1524000" y="838199"/>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solidFill>
                  <a:srgbClr val="2F6E73"/>
                </a:solidFill>
                <a:latin typeface="Segoe UI" panose="020B0502040204020203" pitchFamily="34" charset="0"/>
              </a:rPr>
              <a:t>The Father, The Son, The Holy Spirit</a:t>
            </a:r>
          </a:p>
        </p:txBody>
      </p:sp>
      <p:sp>
        <p:nvSpPr>
          <p:cNvPr id="4101" name="Oval 13">
            <a:extLst>
              <a:ext uri="{FF2B5EF4-FFF2-40B4-BE49-F238E27FC236}">
                <a16:creationId xmlns:a16="http://schemas.microsoft.com/office/drawing/2014/main" id="{7D9E1CA3-304A-4F4C-A770-D0633DE6487F}"/>
              </a:ext>
            </a:extLst>
          </p:cNvPr>
          <p:cNvSpPr>
            <a:spLocks noChangeArrowheads="1"/>
          </p:cNvSpPr>
          <p:nvPr/>
        </p:nvSpPr>
        <p:spPr bwMode="auto">
          <a:xfrm>
            <a:off x="5334000" y="2209800"/>
            <a:ext cx="1447800" cy="1524000"/>
          </a:xfrm>
          <a:prstGeom prst="ellipse">
            <a:avLst/>
          </a:prstGeom>
          <a:solidFill>
            <a:srgbClr val="FFFF00"/>
          </a:solidFill>
          <a:ln w="38100">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solidFill>
                <a:srgbClr val="FFFF00"/>
              </a:solidFill>
              <a:latin typeface="Segoe UI" panose="020B0502040204020203" pitchFamily="34" charset="0"/>
            </a:endParaRPr>
          </a:p>
        </p:txBody>
      </p:sp>
      <p:sp>
        <p:nvSpPr>
          <p:cNvPr id="4102" name="WordArt 21">
            <a:extLst>
              <a:ext uri="{FF2B5EF4-FFF2-40B4-BE49-F238E27FC236}">
                <a16:creationId xmlns:a16="http://schemas.microsoft.com/office/drawing/2014/main" id="{F4A35ED6-A567-4B78-A01D-947A10E89A47}"/>
              </a:ext>
            </a:extLst>
          </p:cNvPr>
          <p:cNvSpPr>
            <a:spLocks noChangeArrowheads="1" noChangeShapeType="1" noTextEdit="1"/>
          </p:cNvSpPr>
          <p:nvPr/>
        </p:nvSpPr>
        <p:spPr bwMode="auto">
          <a:xfrm>
            <a:off x="5486400" y="2667000"/>
            <a:ext cx="1143000" cy="47625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latin typeface="Segoe UI" panose="020B0502040204020203" pitchFamily="34" charset="0"/>
              </a:rPr>
              <a:t>God</a:t>
            </a:r>
          </a:p>
        </p:txBody>
      </p:sp>
      <p:sp>
        <p:nvSpPr>
          <p:cNvPr id="4103" name="Oval 5">
            <a:extLst>
              <a:ext uri="{FF2B5EF4-FFF2-40B4-BE49-F238E27FC236}">
                <a16:creationId xmlns:a16="http://schemas.microsoft.com/office/drawing/2014/main" id="{11BBE268-3394-436A-8317-DC2F5F917684}"/>
              </a:ext>
            </a:extLst>
          </p:cNvPr>
          <p:cNvSpPr>
            <a:spLocks noChangeArrowheads="1"/>
          </p:cNvSpPr>
          <p:nvPr/>
        </p:nvSpPr>
        <p:spPr bwMode="auto">
          <a:xfrm>
            <a:off x="6477000" y="1447800"/>
            <a:ext cx="1447800" cy="1524000"/>
          </a:xfrm>
          <a:prstGeom prst="ellipse">
            <a:avLst/>
          </a:prstGeom>
          <a:solidFill>
            <a:srgbClr val="006600"/>
          </a:solidFill>
          <a:ln w="38100">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Segoe UI" panose="020B0502040204020203" pitchFamily="34" charset="0"/>
            </a:endParaRPr>
          </a:p>
        </p:txBody>
      </p:sp>
      <p:sp>
        <p:nvSpPr>
          <p:cNvPr id="4104" name="WordArt 19">
            <a:extLst>
              <a:ext uri="{FF2B5EF4-FFF2-40B4-BE49-F238E27FC236}">
                <a16:creationId xmlns:a16="http://schemas.microsoft.com/office/drawing/2014/main" id="{3B20E421-A7F6-4E3C-B82A-7C9FB698F5A5}"/>
              </a:ext>
            </a:extLst>
          </p:cNvPr>
          <p:cNvSpPr>
            <a:spLocks noChangeArrowheads="1" noChangeShapeType="1" noTextEdit="1"/>
          </p:cNvSpPr>
          <p:nvPr/>
        </p:nvSpPr>
        <p:spPr bwMode="auto">
          <a:xfrm>
            <a:off x="6629400" y="1905000"/>
            <a:ext cx="1143000" cy="47625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FF00"/>
                </a:solidFill>
                <a:latin typeface="Segoe UI" panose="020B0502040204020203" pitchFamily="34" charset="0"/>
              </a:rPr>
              <a:t>Son</a:t>
            </a:r>
          </a:p>
        </p:txBody>
      </p:sp>
      <p:sp>
        <p:nvSpPr>
          <p:cNvPr id="4105" name="Oval 6">
            <a:extLst>
              <a:ext uri="{FF2B5EF4-FFF2-40B4-BE49-F238E27FC236}">
                <a16:creationId xmlns:a16="http://schemas.microsoft.com/office/drawing/2014/main" id="{B695A65A-85FC-4529-AE2A-D8DD36304EEF}"/>
              </a:ext>
            </a:extLst>
          </p:cNvPr>
          <p:cNvSpPr>
            <a:spLocks noChangeArrowheads="1"/>
          </p:cNvSpPr>
          <p:nvPr/>
        </p:nvSpPr>
        <p:spPr bwMode="auto">
          <a:xfrm>
            <a:off x="5334000" y="3429000"/>
            <a:ext cx="1447800" cy="1524000"/>
          </a:xfrm>
          <a:prstGeom prst="ellipse">
            <a:avLst/>
          </a:prstGeom>
          <a:solidFill>
            <a:schemeClr val="accent2"/>
          </a:solidFill>
          <a:ln w="38100">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Segoe UI" panose="020B0502040204020203" pitchFamily="34" charset="0"/>
            </a:endParaRPr>
          </a:p>
        </p:txBody>
      </p:sp>
      <p:sp>
        <p:nvSpPr>
          <p:cNvPr id="4106" name="WordArt 20">
            <a:extLst>
              <a:ext uri="{FF2B5EF4-FFF2-40B4-BE49-F238E27FC236}">
                <a16:creationId xmlns:a16="http://schemas.microsoft.com/office/drawing/2014/main" id="{50D8BE5D-8D57-48FA-8B3D-94FBE8E5D5BD}"/>
              </a:ext>
            </a:extLst>
          </p:cNvPr>
          <p:cNvSpPr>
            <a:spLocks noChangeArrowheads="1" noChangeShapeType="1" noTextEdit="1"/>
          </p:cNvSpPr>
          <p:nvPr/>
        </p:nvSpPr>
        <p:spPr bwMode="auto">
          <a:xfrm>
            <a:off x="5486400" y="3733800"/>
            <a:ext cx="1143000" cy="91440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FF00"/>
                </a:solidFill>
                <a:latin typeface="Segoe UI" panose="020B0502040204020203" pitchFamily="34" charset="0"/>
              </a:rPr>
              <a:t>Holy</a:t>
            </a:r>
          </a:p>
          <a:p>
            <a:pPr algn="ctr"/>
            <a:r>
              <a:rPr lang="en-US" sz="3600" b="1" kern="10" dirty="0">
                <a:ln w="9525">
                  <a:solidFill>
                    <a:srgbClr val="000000"/>
                  </a:solidFill>
                  <a:round/>
                  <a:headEnd/>
                  <a:tailEnd/>
                </a:ln>
                <a:solidFill>
                  <a:srgbClr val="FFFF00"/>
                </a:solidFill>
                <a:latin typeface="Segoe UI" panose="020B0502040204020203" pitchFamily="34" charset="0"/>
              </a:rPr>
              <a:t>Spirit</a:t>
            </a:r>
          </a:p>
        </p:txBody>
      </p:sp>
      <p:sp>
        <p:nvSpPr>
          <p:cNvPr id="4107" name="Oval 4">
            <a:extLst>
              <a:ext uri="{FF2B5EF4-FFF2-40B4-BE49-F238E27FC236}">
                <a16:creationId xmlns:a16="http://schemas.microsoft.com/office/drawing/2014/main" id="{3E954E69-2C87-4A2F-9E7A-C6CE616F32DF}"/>
              </a:ext>
            </a:extLst>
          </p:cNvPr>
          <p:cNvSpPr>
            <a:spLocks noChangeArrowheads="1"/>
          </p:cNvSpPr>
          <p:nvPr/>
        </p:nvSpPr>
        <p:spPr bwMode="auto">
          <a:xfrm>
            <a:off x="4191000" y="1447800"/>
            <a:ext cx="1447800" cy="1524000"/>
          </a:xfrm>
          <a:prstGeom prst="ellipse">
            <a:avLst/>
          </a:prstGeom>
          <a:solidFill>
            <a:srgbClr val="C00000"/>
          </a:solidFill>
          <a:ln w="38100">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Segoe UI" panose="020B0502040204020203" pitchFamily="34" charset="0"/>
            </a:endParaRPr>
          </a:p>
        </p:txBody>
      </p:sp>
      <p:sp>
        <p:nvSpPr>
          <p:cNvPr id="4108" name="WordArt 18">
            <a:extLst>
              <a:ext uri="{FF2B5EF4-FFF2-40B4-BE49-F238E27FC236}">
                <a16:creationId xmlns:a16="http://schemas.microsoft.com/office/drawing/2014/main" id="{3FCE1669-CD83-46D0-B218-ABE4CDD7F632}"/>
              </a:ext>
            </a:extLst>
          </p:cNvPr>
          <p:cNvSpPr>
            <a:spLocks noChangeArrowheads="1" noChangeShapeType="1" noTextEdit="1"/>
          </p:cNvSpPr>
          <p:nvPr/>
        </p:nvSpPr>
        <p:spPr bwMode="auto">
          <a:xfrm>
            <a:off x="4343400" y="1885950"/>
            <a:ext cx="1143000" cy="47625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FF00"/>
                </a:solidFill>
                <a:latin typeface="Segoe UI" panose="020B0502040204020203" pitchFamily="34" charset="0"/>
              </a:rPr>
              <a:t>Father</a:t>
            </a:r>
          </a:p>
        </p:txBody>
      </p:sp>
      <p:sp>
        <p:nvSpPr>
          <p:cNvPr id="2" name="TextBox 1">
            <a:extLst>
              <a:ext uri="{FF2B5EF4-FFF2-40B4-BE49-F238E27FC236}">
                <a16:creationId xmlns:a16="http://schemas.microsoft.com/office/drawing/2014/main" id="{F5FEEC75-FF46-49C8-9660-E74B0196C181}"/>
              </a:ext>
            </a:extLst>
          </p:cNvPr>
          <p:cNvSpPr txBox="1"/>
          <p:nvPr/>
        </p:nvSpPr>
        <p:spPr>
          <a:xfrm>
            <a:off x="0" y="6550223"/>
            <a:ext cx="12192000" cy="307777"/>
          </a:xfrm>
          <a:prstGeom prst="rect">
            <a:avLst/>
          </a:prstGeom>
          <a:solidFill>
            <a:schemeClr val="tx1"/>
          </a:solidFill>
        </p:spPr>
        <p:txBody>
          <a:bodyPr wrap="square" rtlCol="0">
            <a:spAutoFit/>
          </a:bodyPr>
          <a:lstStyle/>
          <a:p>
            <a:r>
              <a:rPr lang="en-US" sz="1400" dirty="0">
                <a:solidFill>
                  <a:schemeClr val="bg1"/>
                </a:solidFill>
                <a:latin typeface="Segoe UI" panose="020B0502040204020203" pitchFamily="34" charset="0"/>
                <a:cs typeface="Segoe UI" panose="020B0502040204020203" pitchFamily="34" charset="0"/>
              </a:rPr>
              <a:t>Richie Thetford									                 www.thetfordcountry.com</a:t>
            </a:r>
          </a:p>
        </p:txBody>
      </p:sp>
      <p:sp>
        <p:nvSpPr>
          <p:cNvPr id="3" name="Rectangle 2">
            <a:extLst>
              <a:ext uri="{FF2B5EF4-FFF2-40B4-BE49-F238E27FC236}">
                <a16:creationId xmlns:a16="http://schemas.microsoft.com/office/drawing/2014/main" id="{BA488799-69A3-40AA-B713-FC4E294507A2}"/>
              </a:ext>
            </a:extLst>
          </p:cNvPr>
          <p:cNvSpPr/>
          <p:nvPr/>
        </p:nvSpPr>
        <p:spPr>
          <a:xfrm>
            <a:off x="0" y="0"/>
            <a:ext cx="152400" cy="6550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40D97A7-707C-468F-A17A-8E750C9BF4D4}"/>
              </a:ext>
            </a:extLst>
          </p:cNvPr>
          <p:cNvSpPr/>
          <p:nvPr/>
        </p:nvSpPr>
        <p:spPr>
          <a:xfrm>
            <a:off x="12039600" y="0"/>
            <a:ext cx="152400" cy="6550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F67599D-4826-4E0B-85F5-7FE917C76BBA}"/>
              </a:ext>
            </a:extLst>
          </p:cNvPr>
          <p:cNvSpPr/>
          <p:nvPr/>
        </p:nvSpPr>
        <p:spPr>
          <a:xfrm>
            <a:off x="0" y="0"/>
            <a:ext cx="12192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7A71063-2D0C-461E-A9B7-C7D3986A916B}"/>
              </a:ext>
            </a:extLst>
          </p:cNvPr>
          <p:cNvSpPr/>
          <p:nvPr/>
        </p:nvSpPr>
        <p:spPr>
          <a:xfrm>
            <a:off x="0" y="6394540"/>
            <a:ext cx="12192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1000" fill="hold"/>
                                        <p:tgtEl>
                                          <p:spTgt spid="2054"/>
                                        </p:tgtEl>
                                        <p:attrNameLst>
                                          <p:attrName>ppt_w</p:attrName>
                                        </p:attrNameLst>
                                      </p:cBhvr>
                                      <p:tavLst>
                                        <p:tav tm="0">
                                          <p:val>
                                            <p:fltVal val="0"/>
                                          </p:val>
                                        </p:tav>
                                        <p:tav tm="100000">
                                          <p:val>
                                            <p:strVal val="#ppt_w"/>
                                          </p:val>
                                        </p:tav>
                                      </p:tavLst>
                                    </p:anim>
                                    <p:anim calcmode="lin" valueType="num">
                                      <p:cBhvr>
                                        <p:cTn id="8" dur="1000" fill="hold"/>
                                        <p:tgtEl>
                                          <p:spTgt spid="2054"/>
                                        </p:tgtEl>
                                        <p:attrNameLst>
                                          <p:attrName>ppt_h</p:attrName>
                                        </p:attrNameLst>
                                      </p:cBhvr>
                                      <p:tavLst>
                                        <p:tav tm="0">
                                          <p:val>
                                            <p:fltVal val="0"/>
                                          </p:val>
                                        </p:tav>
                                        <p:tav tm="100000">
                                          <p:val>
                                            <p:strVal val="#ppt_h"/>
                                          </p:val>
                                        </p:tav>
                                      </p:tavLst>
                                    </p:anim>
                                    <p:anim calcmode="lin" valueType="num">
                                      <p:cBhvr>
                                        <p:cTn id="9" dur="1000" fill="hold"/>
                                        <p:tgtEl>
                                          <p:spTgt spid="205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5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Oval 4">
            <a:extLst>
              <a:ext uri="{FF2B5EF4-FFF2-40B4-BE49-F238E27FC236}">
                <a16:creationId xmlns:a16="http://schemas.microsoft.com/office/drawing/2014/main" id="{240165CD-AEF4-4BD5-B75B-1B45E372045D}"/>
              </a:ext>
            </a:extLst>
          </p:cNvPr>
          <p:cNvSpPr>
            <a:spLocks noChangeArrowheads="1"/>
          </p:cNvSpPr>
          <p:nvPr/>
        </p:nvSpPr>
        <p:spPr bwMode="auto">
          <a:xfrm>
            <a:off x="1676400" y="152400"/>
            <a:ext cx="1447800" cy="1524000"/>
          </a:xfrm>
          <a:prstGeom prst="ellipse">
            <a:avLst/>
          </a:prstGeom>
          <a:solidFill>
            <a:srgbClr val="C00000"/>
          </a:solidFill>
          <a:ln w="38100">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Segoe UI" panose="020B0502040204020203" pitchFamily="34" charset="0"/>
            </a:endParaRPr>
          </a:p>
        </p:txBody>
      </p:sp>
      <p:sp>
        <p:nvSpPr>
          <p:cNvPr id="20485" name="Oval 5">
            <a:extLst>
              <a:ext uri="{FF2B5EF4-FFF2-40B4-BE49-F238E27FC236}">
                <a16:creationId xmlns:a16="http://schemas.microsoft.com/office/drawing/2014/main" id="{B18242A0-9428-451D-9959-D4D5C6206E15}"/>
              </a:ext>
            </a:extLst>
          </p:cNvPr>
          <p:cNvSpPr>
            <a:spLocks noChangeArrowheads="1"/>
          </p:cNvSpPr>
          <p:nvPr/>
        </p:nvSpPr>
        <p:spPr bwMode="auto">
          <a:xfrm>
            <a:off x="9067800" y="152400"/>
            <a:ext cx="1447800" cy="1524000"/>
          </a:xfrm>
          <a:prstGeom prst="ellipse">
            <a:avLst/>
          </a:prstGeom>
          <a:solidFill>
            <a:srgbClr val="006600"/>
          </a:solidFill>
          <a:ln w="38100">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Segoe UI" panose="020B0502040204020203" pitchFamily="34" charset="0"/>
            </a:endParaRPr>
          </a:p>
        </p:txBody>
      </p:sp>
      <p:sp>
        <p:nvSpPr>
          <p:cNvPr id="20486" name="Oval 6">
            <a:extLst>
              <a:ext uri="{FF2B5EF4-FFF2-40B4-BE49-F238E27FC236}">
                <a16:creationId xmlns:a16="http://schemas.microsoft.com/office/drawing/2014/main" id="{F46CE4BA-51E2-4115-A0CD-492984A85450}"/>
              </a:ext>
            </a:extLst>
          </p:cNvPr>
          <p:cNvSpPr>
            <a:spLocks noChangeArrowheads="1"/>
          </p:cNvSpPr>
          <p:nvPr/>
        </p:nvSpPr>
        <p:spPr bwMode="auto">
          <a:xfrm>
            <a:off x="5181600" y="5257800"/>
            <a:ext cx="1447800" cy="1524000"/>
          </a:xfrm>
          <a:prstGeom prst="ellipse">
            <a:avLst/>
          </a:prstGeom>
          <a:solidFill>
            <a:schemeClr val="accent2"/>
          </a:solidFill>
          <a:ln w="38100">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Segoe UI" panose="020B0502040204020203" pitchFamily="34" charset="0"/>
            </a:endParaRPr>
          </a:p>
        </p:txBody>
      </p:sp>
      <p:sp>
        <p:nvSpPr>
          <p:cNvPr id="20487" name="Line 7">
            <a:extLst>
              <a:ext uri="{FF2B5EF4-FFF2-40B4-BE49-F238E27FC236}">
                <a16:creationId xmlns:a16="http://schemas.microsoft.com/office/drawing/2014/main" id="{17E65B6D-DF24-4543-9AB2-3A849EB54793}"/>
              </a:ext>
            </a:extLst>
          </p:cNvPr>
          <p:cNvSpPr>
            <a:spLocks noChangeShapeType="1"/>
          </p:cNvSpPr>
          <p:nvPr/>
        </p:nvSpPr>
        <p:spPr bwMode="auto">
          <a:xfrm flipV="1">
            <a:off x="6477000" y="1524000"/>
            <a:ext cx="2819400" cy="39624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Segoe UI" panose="020B0502040204020203" pitchFamily="34" charset="0"/>
            </a:endParaRPr>
          </a:p>
        </p:txBody>
      </p:sp>
      <p:sp>
        <p:nvSpPr>
          <p:cNvPr id="20488" name="Line 8">
            <a:extLst>
              <a:ext uri="{FF2B5EF4-FFF2-40B4-BE49-F238E27FC236}">
                <a16:creationId xmlns:a16="http://schemas.microsoft.com/office/drawing/2014/main" id="{36439606-E346-420B-B3E5-EB5A372C29C7}"/>
              </a:ext>
            </a:extLst>
          </p:cNvPr>
          <p:cNvSpPr>
            <a:spLocks noChangeShapeType="1"/>
          </p:cNvSpPr>
          <p:nvPr/>
        </p:nvSpPr>
        <p:spPr bwMode="auto">
          <a:xfrm>
            <a:off x="3124200" y="685800"/>
            <a:ext cx="5943600" cy="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Segoe UI" panose="020B0502040204020203" pitchFamily="34" charset="0"/>
            </a:endParaRPr>
          </a:p>
        </p:txBody>
      </p:sp>
      <p:sp>
        <p:nvSpPr>
          <p:cNvPr id="20489" name="Line 9">
            <a:extLst>
              <a:ext uri="{FF2B5EF4-FFF2-40B4-BE49-F238E27FC236}">
                <a16:creationId xmlns:a16="http://schemas.microsoft.com/office/drawing/2014/main" id="{705B536B-48FE-47A1-A34D-46EF11F5DCA2}"/>
              </a:ext>
            </a:extLst>
          </p:cNvPr>
          <p:cNvSpPr>
            <a:spLocks noChangeShapeType="1"/>
          </p:cNvSpPr>
          <p:nvPr/>
        </p:nvSpPr>
        <p:spPr bwMode="auto">
          <a:xfrm>
            <a:off x="2819400" y="1600200"/>
            <a:ext cx="2514600" cy="38862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Segoe UI" panose="020B0502040204020203" pitchFamily="34" charset="0"/>
            </a:endParaRPr>
          </a:p>
        </p:txBody>
      </p:sp>
      <p:sp>
        <p:nvSpPr>
          <p:cNvPr id="20490" name="Oval 10">
            <a:extLst>
              <a:ext uri="{FF2B5EF4-FFF2-40B4-BE49-F238E27FC236}">
                <a16:creationId xmlns:a16="http://schemas.microsoft.com/office/drawing/2014/main" id="{0EBEC932-3A27-439C-A706-A9745DF9EB35}"/>
              </a:ext>
            </a:extLst>
          </p:cNvPr>
          <p:cNvSpPr>
            <a:spLocks noChangeArrowheads="1"/>
          </p:cNvSpPr>
          <p:nvPr/>
        </p:nvSpPr>
        <p:spPr bwMode="auto">
          <a:xfrm>
            <a:off x="5181600" y="2667000"/>
            <a:ext cx="1447800" cy="1524000"/>
          </a:xfrm>
          <a:prstGeom prst="ellipse">
            <a:avLst/>
          </a:prstGeom>
          <a:solidFill>
            <a:srgbClr val="FFFF00"/>
          </a:solidFill>
          <a:ln w="38100">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solidFill>
                <a:srgbClr val="FFFF00"/>
              </a:solidFill>
              <a:latin typeface="Segoe UI" panose="020B0502040204020203" pitchFamily="34" charset="0"/>
            </a:endParaRPr>
          </a:p>
        </p:txBody>
      </p:sp>
      <p:sp>
        <p:nvSpPr>
          <p:cNvPr id="20491" name="Line 11">
            <a:extLst>
              <a:ext uri="{FF2B5EF4-FFF2-40B4-BE49-F238E27FC236}">
                <a16:creationId xmlns:a16="http://schemas.microsoft.com/office/drawing/2014/main" id="{D58C4FDD-4D66-460E-8B75-23F3B6B9FF6C}"/>
              </a:ext>
            </a:extLst>
          </p:cNvPr>
          <p:cNvSpPr>
            <a:spLocks noChangeShapeType="1"/>
          </p:cNvSpPr>
          <p:nvPr/>
        </p:nvSpPr>
        <p:spPr bwMode="auto">
          <a:xfrm>
            <a:off x="5943600" y="4191000"/>
            <a:ext cx="0" cy="1066800"/>
          </a:xfrm>
          <a:prstGeom prst="line">
            <a:avLst/>
          </a:prstGeom>
          <a:noFill/>
          <a:ln w="76200">
            <a:solidFill>
              <a:srgbClr val="C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Segoe UI" panose="020B0502040204020203" pitchFamily="34" charset="0"/>
            </a:endParaRPr>
          </a:p>
        </p:txBody>
      </p:sp>
      <p:sp>
        <p:nvSpPr>
          <p:cNvPr id="20492" name="Line 12">
            <a:extLst>
              <a:ext uri="{FF2B5EF4-FFF2-40B4-BE49-F238E27FC236}">
                <a16:creationId xmlns:a16="http://schemas.microsoft.com/office/drawing/2014/main" id="{F0457057-6559-4BB2-8E14-790EA271C908}"/>
              </a:ext>
            </a:extLst>
          </p:cNvPr>
          <p:cNvSpPr>
            <a:spLocks noChangeShapeType="1"/>
          </p:cNvSpPr>
          <p:nvPr/>
        </p:nvSpPr>
        <p:spPr bwMode="auto">
          <a:xfrm flipH="1">
            <a:off x="6477000" y="1143000"/>
            <a:ext cx="2590800" cy="1752600"/>
          </a:xfrm>
          <a:prstGeom prst="line">
            <a:avLst/>
          </a:prstGeom>
          <a:noFill/>
          <a:ln w="76200">
            <a:solidFill>
              <a:srgbClr val="C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Segoe UI" panose="020B0502040204020203" pitchFamily="34" charset="0"/>
            </a:endParaRPr>
          </a:p>
        </p:txBody>
      </p:sp>
      <p:sp>
        <p:nvSpPr>
          <p:cNvPr id="20493" name="Line 13">
            <a:extLst>
              <a:ext uri="{FF2B5EF4-FFF2-40B4-BE49-F238E27FC236}">
                <a16:creationId xmlns:a16="http://schemas.microsoft.com/office/drawing/2014/main" id="{86FF1E1E-4F5B-46B5-94DE-2A2A62C9D0F7}"/>
              </a:ext>
            </a:extLst>
          </p:cNvPr>
          <p:cNvSpPr>
            <a:spLocks noChangeShapeType="1"/>
          </p:cNvSpPr>
          <p:nvPr/>
        </p:nvSpPr>
        <p:spPr bwMode="auto">
          <a:xfrm flipH="1" flipV="1">
            <a:off x="3048000" y="1295400"/>
            <a:ext cx="2286000" cy="1600200"/>
          </a:xfrm>
          <a:prstGeom prst="line">
            <a:avLst/>
          </a:prstGeom>
          <a:noFill/>
          <a:ln w="76200">
            <a:solidFill>
              <a:srgbClr val="C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Segoe UI" panose="020B0502040204020203" pitchFamily="34" charset="0"/>
            </a:endParaRPr>
          </a:p>
        </p:txBody>
      </p:sp>
      <p:sp>
        <p:nvSpPr>
          <p:cNvPr id="20494" name="WordArt 14">
            <a:extLst>
              <a:ext uri="{FF2B5EF4-FFF2-40B4-BE49-F238E27FC236}">
                <a16:creationId xmlns:a16="http://schemas.microsoft.com/office/drawing/2014/main" id="{D6C4439D-FE79-4435-8E41-418A982EFBA1}"/>
              </a:ext>
            </a:extLst>
          </p:cNvPr>
          <p:cNvSpPr>
            <a:spLocks noChangeArrowheads="1" noChangeShapeType="1" noTextEdit="1"/>
          </p:cNvSpPr>
          <p:nvPr/>
        </p:nvSpPr>
        <p:spPr bwMode="auto">
          <a:xfrm>
            <a:off x="1828800" y="590550"/>
            <a:ext cx="1143000" cy="47625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FF00"/>
                </a:solidFill>
                <a:latin typeface="Segoe UI" panose="020B0502040204020203" pitchFamily="34" charset="0"/>
              </a:rPr>
              <a:t>Tom</a:t>
            </a:r>
          </a:p>
        </p:txBody>
      </p:sp>
      <p:sp>
        <p:nvSpPr>
          <p:cNvPr id="20495" name="WordArt 15">
            <a:extLst>
              <a:ext uri="{FF2B5EF4-FFF2-40B4-BE49-F238E27FC236}">
                <a16:creationId xmlns:a16="http://schemas.microsoft.com/office/drawing/2014/main" id="{E455C6D2-3378-4850-BE15-6E740EB81B14}"/>
              </a:ext>
            </a:extLst>
          </p:cNvPr>
          <p:cNvSpPr>
            <a:spLocks noChangeArrowheads="1" noChangeShapeType="1" noTextEdit="1"/>
          </p:cNvSpPr>
          <p:nvPr/>
        </p:nvSpPr>
        <p:spPr bwMode="auto">
          <a:xfrm>
            <a:off x="9220200" y="609600"/>
            <a:ext cx="1143000" cy="47625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FF00"/>
                </a:solidFill>
                <a:latin typeface="Segoe UI" panose="020B0502040204020203" pitchFamily="34" charset="0"/>
              </a:rPr>
              <a:t>Sam</a:t>
            </a:r>
          </a:p>
        </p:txBody>
      </p:sp>
      <p:sp>
        <p:nvSpPr>
          <p:cNvPr id="20497" name="WordArt 17">
            <a:extLst>
              <a:ext uri="{FF2B5EF4-FFF2-40B4-BE49-F238E27FC236}">
                <a16:creationId xmlns:a16="http://schemas.microsoft.com/office/drawing/2014/main" id="{D2B601F3-0D18-4F06-9E8F-7D45795400D6}"/>
              </a:ext>
            </a:extLst>
          </p:cNvPr>
          <p:cNvSpPr>
            <a:spLocks noChangeArrowheads="1" noChangeShapeType="1" noTextEdit="1"/>
          </p:cNvSpPr>
          <p:nvPr/>
        </p:nvSpPr>
        <p:spPr bwMode="auto">
          <a:xfrm>
            <a:off x="5334000" y="3124200"/>
            <a:ext cx="1143000" cy="47625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latin typeface="Segoe UI" panose="020B0502040204020203" pitchFamily="34" charset="0"/>
              </a:rPr>
              <a:t>Man</a:t>
            </a:r>
          </a:p>
        </p:txBody>
      </p:sp>
      <p:sp>
        <p:nvSpPr>
          <p:cNvPr id="20498" name="Text Box 18">
            <a:extLst>
              <a:ext uri="{FF2B5EF4-FFF2-40B4-BE49-F238E27FC236}">
                <a16:creationId xmlns:a16="http://schemas.microsoft.com/office/drawing/2014/main" id="{039156D1-13E5-4B30-9E1B-1B97747FE712}"/>
              </a:ext>
            </a:extLst>
          </p:cNvPr>
          <p:cNvSpPr txBox="1">
            <a:spLocks noChangeArrowheads="1"/>
          </p:cNvSpPr>
          <p:nvPr/>
        </p:nvSpPr>
        <p:spPr bwMode="auto">
          <a:xfrm rot="-3262090">
            <a:off x="7175500" y="3492500"/>
            <a:ext cx="1143000" cy="406400"/>
          </a:xfrm>
          <a:prstGeom prst="rect">
            <a:avLst/>
          </a:prstGeom>
          <a:solidFill>
            <a:srgbClr val="B2B2B2"/>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dirty="0">
                <a:latin typeface="Segoe UI" panose="020B0502040204020203" pitchFamily="34" charset="0"/>
              </a:rPr>
              <a:t>IS NOT</a:t>
            </a:r>
          </a:p>
        </p:txBody>
      </p:sp>
      <p:sp>
        <p:nvSpPr>
          <p:cNvPr id="20499" name="Text Box 19">
            <a:extLst>
              <a:ext uri="{FF2B5EF4-FFF2-40B4-BE49-F238E27FC236}">
                <a16:creationId xmlns:a16="http://schemas.microsoft.com/office/drawing/2014/main" id="{C1591F65-0F60-40D2-AFD0-B31BD5676CD5}"/>
              </a:ext>
            </a:extLst>
          </p:cNvPr>
          <p:cNvSpPr txBox="1">
            <a:spLocks noChangeArrowheads="1"/>
          </p:cNvSpPr>
          <p:nvPr/>
        </p:nvSpPr>
        <p:spPr bwMode="auto">
          <a:xfrm rot="3421230">
            <a:off x="3568700" y="3416300"/>
            <a:ext cx="1143000" cy="406400"/>
          </a:xfrm>
          <a:prstGeom prst="rect">
            <a:avLst/>
          </a:prstGeom>
          <a:solidFill>
            <a:srgbClr val="B2B2B2"/>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dirty="0">
                <a:latin typeface="Segoe UI" panose="020B0502040204020203" pitchFamily="34" charset="0"/>
              </a:rPr>
              <a:t>IS NOT</a:t>
            </a:r>
          </a:p>
        </p:txBody>
      </p:sp>
      <p:sp>
        <p:nvSpPr>
          <p:cNvPr id="20500" name="Text Box 20">
            <a:extLst>
              <a:ext uri="{FF2B5EF4-FFF2-40B4-BE49-F238E27FC236}">
                <a16:creationId xmlns:a16="http://schemas.microsoft.com/office/drawing/2014/main" id="{E36BFEC1-18B5-42BC-B20E-C7ED88A83F71}"/>
              </a:ext>
            </a:extLst>
          </p:cNvPr>
          <p:cNvSpPr txBox="1">
            <a:spLocks noChangeArrowheads="1"/>
          </p:cNvSpPr>
          <p:nvPr/>
        </p:nvSpPr>
        <p:spPr bwMode="auto">
          <a:xfrm>
            <a:off x="5334000" y="457200"/>
            <a:ext cx="1143000" cy="406400"/>
          </a:xfrm>
          <a:prstGeom prst="rect">
            <a:avLst/>
          </a:prstGeom>
          <a:solidFill>
            <a:srgbClr val="B2B2B2"/>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dirty="0">
                <a:latin typeface="Segoe UI" panose="020B0502040204020203" pitchFamily="34" charset="0"/>
              </a:rPr>
              <a:t>IS NOT</a:t>
            </a:r>
          </a:p>
        </p:txBody>
      </p:sp>
      <p:sp>
        <p:nvSpPr>
          <p:cNvPr id="20501" name="Text Box 21">
            <a:extLst>
              <a:ext uri="{FF2B5EF4-FFF2-40B4-BE49-F238E27FC236}">
                <a16:creationId xmlns:a16="http://schemas.microsoft.com/office/drawing/2014/main" id="{8372943D-F680-4AD0-9D15-A029D5085A6A}"/>
              </a:ext>
            </a:extLst>
          </p:cNvPr>
          <p:cNvSpPr txBox="1">
            <a:spLocks noChangeArrowheads="1"/>
          </p:cNvSpPr>
          <p:nvPr/>
        </p:nvSpPr>
        <p:spPr bwMode="auto">
          <a:xfrm rot="-2116685">
            <a:off x="7391400" y="1819276"/>
            <a:ext cx="577850" cy="46672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a:latin typeface="Segoe UI" panose="020B0502040204020203" pitchFamily="34" charset="0"/>
              </a:rPr>
              <a:t>IS</a:t>
            </a:r>
          </a:p>
        </p:txBody>
      </p:sp>
      <p:sp>
        <p:nvSpPr>
          <p:cNvPr id="20502" name="Text Box 22">
            <a:extLst>
              <a:ext uri="{FF2B5EF4-FFF2-40B4-BE49-F238E27FC236}">
                <a16:creationId xmlns:a16="http://schemas.microsoft.com/office/drawing/2014/main" id="{3B3D51E9-3BCE-4E60-A95A-8F371E31AB8E}"/>
              </a:ext>
            </a:extLst>
          </p:cNvPr>
          <p:cNvSpPr txBox="1">
            <a:spLocks noChangeArrowheads="1"/>
          </p:cNvSpPr>
          <p:nvPr/>
        </p:nvSpPr>
        <p:spPr bwMode="auto">
          <a:xfrm rot="2156151">
            <a:off x="3841750" y="1828801"/>
            <a:ext cx="577850" cy="46672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a:latin typeface="Segoe UI" panose="020B0502040204020203" pitchFamily="34" charset="0"/>
              </a:rPr>
              <a:t>IS</a:t>
            </a:r>
          </a:p>
        </p:txBody>
      </p:sp>
      <p:sp>
        <p:nvSpPr>
          <p:cNvPr id="20503" name="Text Box 23">
            <a:extLst>
              <a:ext uri="{FF2B5EF4-FFF2-40B4-BE49-F238E27FC236}">
                <a16:creationId xmlns:a16="http://schemas.microsoft.com/office/drawing/2014/main" id="{00142B28-D053-4FD9-94B0-2842F1D82ED9}"/>
              </a:ext>
            </a:extLst>
          </p:cNvPr>
          <p:cNvSpPr txBox="1">
            <a:spLocks noChangeArrowheads="1"/>
          </p:cNvSpPr>
          <p:nvPr/>
        </p:nvSpPr>
        <p:spPr bwMode="auto">
          <a:xfrm rot="5400000">
            <a:off x="5634038" y="4491038"/>
            <a:ext cx="609600" cy="46672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a:latin typeface="Segoe UI" panose="020B0502040204020203" pitchFamily="34" charset="0"/>
              </a:rPr>
              <a:t>IS</a:t>
            </a:r>
          </a:p>
        </p:txBody>
      </p:sp>
      <p:sp>
        <p:nvSpPr>
          <p:cNvPr id="20504" name="WordArt 24">
            <a:extLst>
              <a:ext uri="{FF2B5EF4-FFF2-40B4-BE49-F238E27FC236}">
                <a16:creationId xmlns:a16="http://schemas.microsoft.com/office/drawing/2014/main" id="{4F0A322F-B1F4-453E-99F7-011B8C753032}"/>
              </a:ext>
            </a:extLst>
          </p:cNvPr>
          <p:cNvSpPr>
            <a:spLocks noChangeArrowheads="1" noChangeShapeType="1" noTextEdit="1"/>
          </p:cNvSpPr>
          <p:nvPr/>
        </p:nvSpPr>
        <p:spPr bwMode="auto">
          <a:xfrm>
            <a:off x="5334000" y="5791200"/>
            <a:ext cx="1143000" cy="47625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FF00"/>
                </a:solidFill>
                <a:latin typeface="Segoe UI" panose="020B0502040204020203" pitchFamily="34" charset="0"/>
              </a:rPr>
              <a:t>Bill</a:t>
            </a:r>
          </a:p>
        </p:txBody>
      </p:sp>
      <p:sp>
        <p:nvSpPr>
          <p:cNvPr id="23" name="Rectangle 22">
            <a:extLst>
              <a:ext uri="{FF2B5EF4-FFF2-40B4-BE49-F238E27FC236}">
                <a16:creationId xmlns:a16="http://schemas.microsoft.com/office/drawing/2014/main" id="{4B410E25-5142-4187-80FA-333EC97A6071}"/>
              </a:ext>
            </a:extLst>
          </p:cNvPr>
          <p:cNvSpPr/>
          <p:nvPr/>
        </p:nvSpPr>
        <p:spPr>
          <a:xfrm>
            <a:off x="0" y="0"/>
            <a:ext cx="1524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2A72DAF-BE0E-40FF-BABA-905FCF7ACC16}"/>
              </a:ext>
            </a:extLst>
          </p:cNvPr>
          <p:cNvSpPr/>
          <p:nvPr/>
        </p:nvSpPr>
        <p:spPr>
          <a:xfrm>
            <a:off x="12039600" y="0"/>
            <a:ext cx="1524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D86A651-C679-454D-90A4-96344C2BDD70}"/>
              </a:ext>
            </a:extLst>
          </p:cNvPr>
          <p:cNvSpPr/>
          <p:nvPr/>
        </p:nvSpPr>
        <p:spPr>
          <a:xfrm>
            <a:off x="0" y="0"/>
            <a:ext cx="12192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 fill="hold"/>
                                        <p:tgtEl>
                                          <p:spTgt spid="20484"/>
                                        </p:tgtEl>
                                        <p:attrNameLst>
                                          <p:attrName>ppt_w</p:attrName>
                                        </p:attrNameLst>
                                      </p:cBhvr>
                                      <p:tavLst>
                                        <p:tav tm="0">
                                          <p:val>
                                            <p:fltVal val="0"/>
                                          </p:val>
                                        </p:tav>
                                        <p:tav tm="100000">
                                          <p:val>
                                            <p:strVal val="#ppt_w"/>
                                          </p:val>
                                        </p:tav>
                                      </p:tavLst>
                                    </p:anim>
                                    <p:anim calcmode="lin" valueType="num">
                                      <p:cBhvr>
                                        <p:cTn id="8" dur="500" fill="hold"/>
                                        <p:tgtEl>
                                          <p:spTgt spid="2048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0494"/>
                                        </p:tgtEl>
                                        <p:attrNameLst>
                                          <p:attrName>style.visibility</p:attrName>
                                        </p:attrNameLst>
                                      </p:cBhvr>
                                      <p:to>
                                        <p:strVal val="visible"/>
                                      </p:to>
                                    </p:set>
                                    <p:anim calcmode="lin" valueType="num">
                                      <p:cBhvr>
                                        <p:cTn id="11" dur="500" fill="hold"/>
                                        <p:tgtEl>
                                          <p:spTgt spid="20494"/>
                                        </p:tgtEl>
                                        <p:attrNameLst>
                                          <p:attrName>ppt_w</p:attrName>
                                        </p:attrNameLst>
                                      </p:cBhvr>
                                      <p:tavLst>
                                        <p:tav tm="0">
                                          <p:val>
                                            <p:fltVal val="0"/>
                                          </p:val>
                                        </p:tav>
                                        <p:tav tm="100000">
                                          <p:val>
                                            <p:strVal val="#ppt_w"/>
                                          </p:val>
                                        </p:tav>
                                      </p:tavLst>
                                    </p:anim>
                                    <p:anim calcmode="lin" valueType="num">
                                      <p:cBhvr>
                                        <p:cTn id="12" dur="500" fill="hold"/>
                                        <p:tgtEl>
                                          <p:spTgt spid="20494"/>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0488"/>
                                        </p:tgtEl>
                                        <p:attrNameLst>
                                          <p:attrName>style.visibility</p:attrName>
                                        </p:attrNameLst>
                                      </p:cBhvr>
                                      <p:to>
                                        <p:strVal val="visible"/>
                                      </p:to>
                                    </p:set>
                                    <p:anim calcmode="lin" valueType="num">
                                      <p:cBhvr>
                                        <p:cTn id="15" dur="500" fill="hold"/>
                                        <p:tgtEl>
                                          <p:spTgt spid="20488"/>
                                        </p:tgtEl>
                                        <p:attrNameLst>
                                          <p:attrName>ppt_w</p:attrName>
                                        </p:attrNameLst>
                                      </p:cBhvr>
                                      <p:tavLst>
                                        <p:tav tm="0">
                                          <p:val>
                                            <p:fltVal val="0"/>
                                          </p:val>
                                        </p:tav>
                                        <p:tav tm="100000">
                                          <p:val>
                                            <p:strVal val="#ppt_w"/>
                                          </p:val>
                                        </p:tav>
                                      </p:tavLst>
                                    </p:anim>
                                    <p:anim calcmode="lin" valueType="num">
                                      <p:cBhvr>
                                        <p:cTn id="16" dur="500" fill="hold"/>
                                        <p:tgtEl>
                                          <p:spTgt spid="20488"/>
                                        </p:tgtEl>
                                        <p:attrNameLst>
                                          <p:attrName>ppt_h</p:attrName>
                                        </p:attrNameLst>
                                      </p:cBhvr>
                                      <p:tavLst>
                                        <p:tav tm="0">
                                          <p:val>
                                            <p:fltVal val="0"/>
                                          </p:val>
                                        </p:tav>
                                        <p:tav tm="100000">
                                          <p:val>
                                            <p:strVal val="#ppt_h"/>
                                          </p:val>
                                        </p:tav>
                                      </p:tavLst>
                                    </p:anim>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20500"/>
                                        </p:tgtEl>
                                        <p:attrNameLst>
                                          <p:attrName>style.visibility</p:attrName>
                                        </p:attrNameLst>
                                      </p:cBhvr>
                                      <p:to>
                                        <p:strVal val="visible"/>
                                      </p:to>
                                    </p:set>
                                  </p:childTnLst>
                                </p:cTn>
                              </p:par>
                              <p:par>
                                <p:cTn id="20" presetID="23" presetClass="entr" presetSubtype="16" fill="hold" nodeType="withEffect">
                                  <p:stCondLst>
                                    <p:cond delay="0"/>
                                  </p:stCondLst>
                                  <p:childTnLst>
                                    <p:set>
                                      <p:cBhvr>
                                        <p:cTn id="21" dur="1" fill="hold">
                                          <p:stCondLst>
                                            <p:cond delay="0"/>
                                          </p:stCondLst>
                                        </p:cTn>
                                        <p:tgtEl>
                                          <p:spTgt spid="20495"/>
                                        </p:tgtEl>
                                        <p:attrNameLst>
                                          <p:attrName>style.visibility</p:attrName>
                                        </p:attrNameLst>
                                      </p:cBhvr>
                                      <p:to>
                                        <p:strVal val="visible"/>
                                      </p:to>
                                    </p:set>
                                    <p:anim calcmode="lin" valueType="num">
                                      <p:cBhvr>
                                        <p:cTn id="22" dur="500" fill="hold"/>
                                        <p:tgtEl>
                                          <p:spTgt spid="20495"/>
                                        </p:tgtEl>
                                        <p:attrNameLst>
                                          <p:attrName>ppt_w</p:attrName>
                                        </p:attrNameLst>
                                      </p:cBhvr>
                                      <p:tavLst>
                                        <p:tav tm="0">
                                          <p:val>
                                            <p:fltVal val="0"/>
                                          </p:val>
                                        </p:tav>
                                        <p:tav tm="100000">
                                          <p:val>
                                            <p:strVal val="#ppt_w"/>
                                          </p:val>
                                        </p:tav>
                                      </p:tavLst>
                                    </p:anim>
                                    <p:anim calcmode="lin" valueType="num">
                                      <p:cBhvr>
                                        <p:cTn id="23" dur="500" fill="hold"/>
                                        <p:tgtEl>
                                          <p:spTgt spid="20495"/>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20485"/>
                                        </p:tgtEl>
                                        <p:attrNameLst>
                                          <p:attrName>style.visibility</p:attrName>
                                        </p:attrNameLst>
                                      </p:cBhvr>
                                      <p:to>
                                        <p:strVal val="visible"/>
                                      </p:to>
                                    </p:set>
                                    <p:anim calcmode="lin" valueType="num">
                                      <p:cBhvr>
                                        <p:cTn id="26" dur="500" fill="hold"/>
                                        <p:tgtEl>
                                          <p:spTgt spid="20485"/>
                                        </p:tgtEl>
                                        <p:attrNameLst>
                                          <p:attrName>ppt_w</p:attrName>
                                        </p:attrNameLst>
                                      </p:cBhvr>
                                      <p:tavLst>
                                        <p:tav tm="0">
                                          <p:val>
                                            <p:fltVal val="0"/>
                                          </p:val>
                                        </p:tav>
                                        <p:tav tm="100000">
                                          <p:val>
                                            <p:strVal val="#ppt_w"/>
                                          </p:val>
                                        </p:tav>
                                      </p:tavLst>
                                    </p:anim>
                                    <p:anim calcmode="lin" valueType="num">
                                      <p:cBhvr>
                                        <p:cTn id="27" dur="500" fill="hold"/>
                                        <p:tgtEl>
                                          <p:spTgt spid="20485"/>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nodeType="clickEffect">
                                  <p:stCondLst>
                                    <p:cond delay="0"/>
                                  </p:stCondLst>
                                  <p:childTnLst>
                                    <p:set>
                                      <p:cBhvr>
                                        <p:cTn id="31" dur="1" fill="hold">
                                          <p:stCondLst>
                                            <p:cond delay="0"/>
                                          </p:stCondLst>
                                        </p:cTn>
                                        <p:tgtEl>
                                          <p:spTgt spid="20504"/>
                                        </p:tgtEl>
                                        <p:attrNameLst>
                                          <p:attrName>style.visibility</p:attrName>
                                        </p:attrNameLst>
                                      </p:cBhvr>
                                      <p:to>
                                        <p:strVal val="visible"/>
                                      </p:to>
                                    </p:set>
                                    <p:anim calcmode="lin" valueType="num">
                                      <p:cBhvr>
                                        <p:cTn id="32" dur="500" fill="hold"/>
                                        <p:tgtEl>
                                          <p:spTgt spid="20504"/>
                                        </p:tgtEl>
                                        <p:attrNameLst>
                                          <p:attrName>ppt_w</p:attrName>
                                        </p:attrNameLst>
                                      </p:cBhvr>
                                      <p:tavLst>
                                        <p:tav tm="0">
                                          <p:val>
                                            <p:fltVal val="0"/>
                                          </p:val>
                                        </p:tav>
                                        <p:tav tm="100000">
                                          <p:val>
                                            <p:strVal val="#ppt_w"/>
                                          </p:val>
                                        </p:tav>
                                      </p:tavLst>
                                    </p:anim>
                                    <p:anim calcmode="lin" valueType="num">
                                      <p:cBhvr>
                                        <p:cTn id="33" dur="500" fill="hold"/>
                                        <p:tgtEl>
                                          <p:spTgt spid="20504"/>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20486"/>
                                        </p:tgtEl>
                                        <p:attrNameLst>
                                          <p:attrName>style.visibility</p:attrName>
                                        </p:attrNameLst>
                                      </p:cBhvr>
                                      <p:to>
                                        <p:strVal val="visible"/>
                                      </p:to>
                                    </p:set>
                                    <p:anim calcmode="lin" valueType="num">
                                      <p:cBhvr>
                                        <p:cTn id="36" dur="500" fill="hold"/>
                                        <p:tgtEl>
                                          <p:spTgt spid="20486"/>
                                        </p:tgtEl>
                                        <p:attrNameLst>
                                          <p:attrName>ppt_w</p:attrName>
                                        </p:attrNameLst>
                                      </p:cBhvr>
                                      <p:tavLst>
                                        <p:tav tm="0">
                                          <p:val>
                                            <p:fltVal val="0"/>
                                          </p:val>
                                        </p:tav>
                                        <p:tav tm="100000">
                                          <p:val>
                                            <p:strVal val="#ppt_w"/>
                                          </p:val>
                                        </p:tav>
                                      </p:tavLst>
                                    </p:anim>
                                    <p:anim calcmode="lin" valueType="num">
                                      <p:cBhvr>
                                        <p:cTn id="37" dur="500" fill="hold"/>
                                        <p:tgtEl>
                                          <p:spTgt spid="20486"/>
                                        </p:tgtEl>
                                        <p:attrNameLst>
                                          <p:attrName>ppt_h</p:attrName>
                                        </p:attrNameLst>
                                      </p:cBhvr>
                                      <p:tavLst>
                                        <p:tav tm="0">
                                          <p:val>
                                            <p:fltVal val="0"/>
                                          </p:val>
                                        </p:tav>
                                        <p:tav tm="100000">
                                          <p:val>
                                            <p:strVal val="#ppt_h"/>
                                          </p:val>
                                        </p:tav>
                                      </p:tavLst>
                                    </p:anim>
                                  </p:childTnLst>
                                </p:cTn>
                              </p:par>
                              <p:par>
                                <p:cTn id="38" presetID="1" presetClass="entr" presetSubtype="0" fill="hold" nodeType="withEffect">
                                  <p:stCondLst>
                                    <p:cond delay="0"/>
                                  </p:stCondLst>
                                  <p:childTnLst>
                                    <p:set>
                                      <p:cBhvr>
                                        <p:cTn id="39" dur="1" fill="hold">
                                          <p:stCondLst>
                                            <p:cond delay="0"/>
                                          </p:stCondLst>
                                        </p:cTn>
                                        <p:tgtEl>
                                          <p:spTgt spid="20499">
                                            <p:txEl>
                                              <p:pRg st="0" end="0"/>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0499">
                                            <p:bg/>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0499">
                                            <p:txEl>
                                              <p:pRg st="0" end="0"/>
                                            </p:txEl>
                                          </p:spTgt>
                                        </p:tgtEl>
                                        <p:attrNameLst>
                                          <p:attrName>style.visibility</p:attrName>
                                        </p:attrNameLst>
                                      </p:cBhvr>
                                      <p:to>
                                        <p:strVal val="visible"/>
                                      </p:to>
                                    </p:set>
                                  </p:childTnLst>
                                </p:cTn>
                              </p:par>
                              <p:par>
                                <p:cTn id="44" presetID="23" presetClass="entr" presetSubtype="16" fill="hold" nodeType="withEffect">
                                  <p:stCondLst>
                                    <p:cond delay="0"/>
                                  </p:stCondLst>
                                  <p:childTnLst>
                                    <p:set>
                                      <p:cBhvr>
                                        <p:cTn id="45" dur="1" fill="hold">
                                          <p:stCondLst>
                                            <p:cond delay="0"/>
                                          </p:stCondLst>
                                        </p:cTn>
                                        <p:tgtEl>
                                          <p:spTgt spid="20489"/>
                                        </p:tgtEl>
                                        <p:attrNameLst>
                                          <p:attrName>style.visibility</p:attrName>
                                        </p:attrNameLst>
                                      </p:cBhvr>
                                      <p:to>
                                        <p:strVal val="visible"/>
                                      </p:to>
                                    </p:set>
                                    <p:anim calcmode="lin" valueType="num">
                                      <p:cBhvr>
                                        <p:cTn id="46" dur="500" fill="hold"/>
                                        <p:tgtEl>
                                          <p:spTgt spid="20489"/>
                                        </p:tgtEl>
                                        <p:attrNameLst>
                                          <p:attrName>ppt_w</p:attrName>
                                        </p:attrNameLst>
                                      </p:cBhvr>
                                      <p:tavLst>
                                        <p:tav tm="0">
                                          <p:val>
                                            <p:fltVal val="0"/>
                                          </p:val>
                                        </p:tav>
                                        <p:tav tm="100000">
                                          <p:val>
                                            <p:strVal val="#ppt_w"/>
                                          </p:val>
                                        </p:tav>
                                      </p:tavLst>
                                    </p:anim>
                                    <p:anim calcmode="lin" valueType="num">
                                      <p:cBhvr>
                                        <p:cTn id="47" dur="500" fill="hold"/>
                                        <p:tgtEl>
                                          <p:spTgt spid="20489"/>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16" fill="hold" nodeType="clickEffect">
                                  <p:stCondLst>
                                    <p:cond delay="0"/>
                                  </p:stCondLst>
                                  <p:childTnLst>
                                    <p:set>
                                      <p:cBhvr>
                                        <p:cTn id="51" dur="1" fill="hold">
                                          <p:stCondLst>
                                            <p:cond delay="0"/>
                                          </p:stCondLst>
                                        </p:cTn>
                                        <p:tgtEl>
                                          <p:spTgt spid="20487"/>
                                        </p:tgtEl>
                                        <p:attrNameLst>
                                          <p:attrName>style.visibility</p:attrName>
                                        </p:attrNameLst>
                                      </p:cBhvr>
                                      <p:to>
                                        <p:strVal val="visible"/>
                                      </p:to>
                                    </p:set>
                                    <p:anim calcmode="lin" valueType="num">
                                      <p:cBhvr>
                                        <p:cTn id="52" dur="500" fill="hold"/>
                                        <p:tgtEl>
                                          <p:spTgt spid="20487"/>
                                        </p:tgtEl>
                                        <p:attrNameLst>
                                          <p:attrName>ppt_w</p:attrName>
                                        </p:attrNameLst>
                                      </p:cBhvr>
                                      <p:tavLst>
                                        <p:tav tm="0">
                                          <p:val>
                                            <p:fltVal val="0"/>
                                          </p:val>
                                        </p:tav>
                                        <p:tav tm="100000">
                                          <p:val>
                                            <p:strVal val="#ppt_w"/>
                                          </p:val>
                                        </p:tav>
                                      </p:tavLst>
                                    </p:anim>
                                    <p:anim calcmode="lin" valueType="num">
                                      <p:cBhvr>
                                        <p:cTn id="53" dur="500" fill="hold"/>
                                        <p:tgtEl>
                                          <p:spTgt spid="20487"/>
                                        </p:tgtEl>
                                        <p:attrNameLst>
                                          <p:attrName>ppt_h</p:attrName>
                                        </p:attrNameLst>
                                      </p:cBhvr>
                                      <p:tavLst>
                                        <p:tav tm="0">
                                          <p:val>
                                            <p:fltVal val="0"/>
                                          </p:val>
                                        </p:tav>
                                        <p:tav tm="100000">
                                          <p:val>
                                            <p:strVal val="#ppt_h"/>
                                          </p:val>
                                        </p:tav>
                                      </p:tavLst>
                                    </p:anim>
                                  </p:childTnLst>
                                </p:cTn>
                              </p:par>
                              <p:par>
                                <p:cTn id="54" presetID="1" presetClass="entr" presetSubtype="0" fill="hold" nodeType="withEffect">
                                  <p:stCondLst>
                                    <p:cond delay="0"/>
                                  </p:stCondLst>
                                  <p:childTnLst>
                                    <p:set>
                                      <p:cBhvr>
                                        <p:cTn id="55" dur="1" fill="hold">
                                          <p:stCondLst>
                                            <p:cond delay="0"/>
                                          </p:stCondLst>
                                        </p:cTn>
                                        <p:tgtEl>
                                          <p:spTgt spid="20498">
                                            <p:txEl>
                                              <p:pRg st="0" end="0"/>
                                            </p:txEl>
                                          </p:spTgt>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0498">
                                            <p:bg/>
                                          </p:spTgt>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0498">
                                            <p:txEl>
                                              <p:pRg st="0" end="0"/>
                                            </p:txEl>
                                          </p:spTgt>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3" presetClass="entr" presetSubtype="16" fill="hold" grpId="0" nodeType="clickEffect">
                                  <p:stCondLst>
                                    <p:cond delay="0"/>
                                  </p:stCondLst>
                                  <p:childTnLst>
                                    <p:set>
                                      <p:cBhvr>
                                        <p:cTn id="63" dur="1" fill="hold">
                                          <p:stCondLst>
                                            <p:cond delay="0"/>
                                          </p:stCondLst>
                                        </p:cTn>
                                        <p:tgtEl>
                                          <p:spTgt spid="20490"/>
                                        </p:tgtEl>
                                        <p:attrNameLst>
                                          <p:attrName>style.visibility</p:attrName>
                                        </p:attrNameLst>
                                      </p:cBhvr>
                                      <p:to>
                                        <p:strVal val="visible"/>
                                      </p:to>
                                    </p:set>
                                    <p:anim calcmode="lin" valueType="num">
                                      <p:cBhvr>
                                        <p:cTn id="64" dur="500" fill="hold"/>
                                        <p:tgtEl>
                                          <p:spTgt spid="20490"/>
                                        </p:tgtEl>
                                        <p:attrNameLst>
                                          <p:attrName>ppt_w</p:attrName>
                                        </p:attrNameLst>
                                      </p:cBhvr>
                                      <p:tavLst>
                                        <p:tav tm="0">
                                          <p:val>
                                            <p:fltVal val="0"/>
                                          </p:val>
                                        </p:tav>
                                        <p:tav tm="100000">
                                          <p:val>
                                            <p:strVal val="#ppt_w"/>
                                          </p:val>
                                        </p:tav>
                                      </p:tavLst>
                                    </p:anim>
                                    <p:anim calcmode="lin" valueType="num">
                                      <p:cBhvr>
                                        <p:cTn id="65" dur="500" fill="hold"/>
                                        <p:tgtEl>
                                          <p:spTgt spid="20490"/>
                                        </p:tgtEl>
                                        <p:attrNameLst>
                                          <p:attrName>ppt_h</p:attrName>
                                        </p:attrNameLst>
                                      </p:cBhvr>
                                      <p:tavLst>
                                        <p:tav tm="0">
                                          <p:val>
                                            <p:fltVal val="0"/>
                                          </p:val>
                                        </p:tav>
                                        <p:tav tm="100000">
                                          <p:val>
                                            <p:strVal val="#ppt_h"/>
                                          </p:val>
                                        </p:tav>
                                      </p:tavLst>
                                    </p:anim>
                                  </p:childTnLst>
                                </p:cTn>
                              </p:par>
                              <p:par>
                                <p:cTn id="66" presetID="23" presetClass="entr" presetSubtype="16" fill="hold" nodeType="withEffect">
                                  <p:stCondLst>
                                    <p:cond delay="0"/>
                                  </p:stCondLst>
                                  <p:childTnLst>
                                    <p:set>
                                      <p:cBhvr>
                                        <p:cTn id="67" dur="1" fill="hold">
                                          <p:stCondLst>
                                            <p:cond delay="0"/>
                                          </p:stCondLst>
                                        </p:cTn>
                                        <p:tgtEl>
                                          <p:spTgt spid="20497"/>
                                        </p:tgtEl>
                                        <p:attrNameLst>
                                          <p:attrName>style.visibility</p:attrName>
                                        </p:attrNameLst>
                                      </p:cBhvr>
                                      <p:to>
                                        <p:strVal val="visible"/>
                                      </p:to>
                                    </p:set>
                                    <p:anim calcmode="lin" valueType="num">
                                      <p:cBhvr>
                                        <p:cTn id="68" dur="500" fill="hold"/>
                                        <p:tgtEl>
                                          <p:spTgt spid="20497"/>
                                        </p:tgtEl>
                                        <p:attrNameLst>
                                          <p:attrName>ppt_w</p:attrName>
                                        </p:attrNameLst>
                                      </p:cBhvr>
                                      <p:tavLst>
                                        <p:tav tm="0">
                                          <p:val>
                                            <p:fltVal val="0"/>
                                          </p:val>
                                        </p:tav>
                                        <p:tav tm="100000">
                                          <p:val>
                                            <p:strVal val="#ppt_w"/>
                                          </p:val>
                                        </p:tav>
                                      </p:tavLst>
                                    </p:anim>
                                    <p:anim calcmode="lin" valueType="num">
                                      <p:cBhvr>
                                        <p:cTn id="69" dur="500" fill="hold"/>
                                        <p:tgtEl>
                                          <p:spTgt spid="20497"/>
                                        </p:tgtEl>
                                        <p:attrNameLst>
                                          <p:attrName>ppt_h</p:attrName>
                                        </p:attrNameLst>
                                      </p:cBhvr>
                                      <p:tavLst>
                                        <p:tav tm="0">
                                          <p:val>
                                            <p:fltVal val="0"/>
                                          </p:val>
                                        </p:tav>
                                        <p:tav tm="100000">
                                          <p:val>
                                            <p:strVal val="#ppt_h"/>
                                          </p:val>
                                        </p:tav>
                                      </p:tavLst>
                                    </p:anim>
                                  </p:childTnLst>
                                </p:cTn>
                              </p:par>
                              <p:par>
                                <p:cTn id="70" presetID="23" presetClass="entr" presetSubtype="16" fill="hold" nodeType="withEffect">
                                  <p:stCondLst>
                                    <p:cond delay="0"/>
                                  </p:stCondLst>
                                  <p:childTnLst>
                                    <p:set>
                                      <p:cBhvr>
                                        <p:cTn id="71" dur="1" fill="hold">
                                          <p:stCondLst>
                                            <p:cond delay="0"/>
                                          </p:stCondLst>
                                        </p:cTn>
                                        <p:tgtEl>
                                          <p:spTgt spid="20492"/>
                                        </p:tgtEl>
                                        <p:attrNameLst>
                                          <p:attrName>style.visibility</p:attrName>
                                        </p:attrNameLst>
                                      </p:cBhvr>
                                      <p:to>
                                        <p:strVal val="visible"/>
                                      </p:to>
                                    </p:set>
                                    <p:anim calcmode="lin" valueType="num">
                                      <p:cBhvr>
                                        <p:cTn id="72" dur="500" fill="hold"/>
                                        <p:tgtEl>
                                          <p:spTgt spid="20492"/>
                                        </p:tgtEl>
                                        <p:attrNameLst>
                                          <p:attrName>ppt_w</p:attrName>
                                        </p:attrNameLst>
                                      </p:cBhvr>
                                      <p:tavLst>
                                        <p:tav tm="0">
                                          <p:val>
                                            <p:fltVal val="0"/>
                                          </p:val>
                                        </p:tav>
                                        <p:tav tm="100000">
                                          <p:val>
                                            <p:strVal val="#ppt_w"/>
                                          </p:val>
                                        </p:tav>
                                      </p:tavLst>
                                    </p:anim>
                                    <p:anim calcmode="lin" valueType="num">
                                      <p:cBhvr>
                                        <p:cTn id="73" dur="500" fill="hold"/>
                                        <p:tgtEl>
                                          <p:spTgt spid="20492"/>
                                        </p:tgtEl>
                                        <p:attrNameLst>
                                          <p:attrName>ppt_h</p:attrName>
                                        </p:attrNameLst>
                                      </p:cBhvr>
                                      <p:tavLst>
                                        <p:tav tm="0">
                                          <p:val>
                                            <p:fltVal val="0"/>
                                          </p:val>
                                        </p:tav>
                                        <p:tav tm="100000">
                                          <p:val>
                                            <p:strVal val="#ppt_h"/>
                                          </p:val>
                                        </p:tav>
                                      </p:tavLst>
                                    </p:anim>
                                  </p:childTnLst>
                                </p:cTn>
                              </p:par>
                              <p:par>
                                <p:cTn id="74" presetID="1" presetClass="entr" presetSubtype="0" fill="hold" grpId="0" nodeType="withEffect">
                                  <p:stCondLst>
                                    <p:cond delay="0"/>
                                  </p:stCondLst>
                                  <p:childTnLst>
                                    <p:set>
                                      <p:cBhvr>
                                        <p:cTn id="75" dur="1" fill="hold">
                                          <p:stCondLst>
                                            <p:cond delay="0"/>
                                          </p:stCondLst>
                                        </p:cTn>
                                        <p:tgtEl>
                                          <p:spTgt spid="20501"/>
                                        </p:tgtEl>
                                        <p:attrNameLst>
                                          <p:attrName>style.visibility</p:attrName>
                                        </p:attrNameLst>
                                      </p:cBhvr>
                                      <p:to>
                                        <p:strVal val="visible"/>
                                      </p:to>
                                    </p:set>
                                  </p:childTnLst>
                                </p:cTn>
                              </p:par>
                              <p:par>
                                <p:cTn id="76" presetID="23" presetClass="entr" presetSubtype="16" fill="hold" nodeType="withEffect">
                                  <p:stCondLst>
                                    <p:cond delay="0"/>
                                  </p:stCondLst>
                                  <p:childTnLst>
                                    <p:set>
                                      <p:cBhvr>
                                        <p:cTn id="77" dur="1" fill="hold">
                                          <p:stCondLst>
                                            <p:cond delay="0"/>
                                          </p:stCondLst>
                                        </p:cTn>
                                        <p:tgtEl>
                                          <p:spTgt spid="20493"/>
                                        </p:tgtEl>
                                        <p:attrNameLst>
                                          <p:attrName>style.visibility</p:attrName>
                                        </p:attrNameLst>
                                      </p:cBhvr>
                                      <p:to>
                                        <p:strVal val="visible"/>
                                      </p:to>
                                    </p:set>
                                    <p:anim calcmode="lin" valueType="num">
                                      <p:cBhvr>
                                        <p:cTn id="78" dur="500" fill="hold"/>
                                        <p:tgtEl>
                                          <p:spTgt spid="20493"/>
                                        </p:tgtEl>
                                        <p:attrNameLst>
                                          <p:attrName>ppt_w</p:attrName>
                                        </p:attrNameLst>
                                      </p:cBhvr>
                                      <p:tavLst>
                                        <p:tav tm="0">
                                          <p:val>
                                            <p:fltVal val="0"/>
                                          </p:val>
                                        </p:tav>
                                        <p:tav tm="100000">
                                          <p:val>
                                            <p:strVal val="#ppt_w"/>
                                          </p:val>
                                        </p:tav>
                                      </p:tavLst>
                                    </p:anim>
                                    <p:anim calcmode="lin" valueType="num">
                                      <p:cBhvr>
                                        <p:cTn id="79" dur="500" fill="hold"/>
                                        <p:tgtEl>
                                          <p:spTgt spid="20493"/>
                                        </p:tgtEl>
                                        <p:attrNameLst>
                                          <p:attrName>ppt_h</p:attrName>
                                        </p:attrNameLst>
                                      </p:cBhvr>
                                      <p:tavLst>
                                        <p:tav tm="0">
                                          <p:val>
                                            <p:fltVal val="0"/>
                                          </p:val>
                                        </p:tav>
                                        <p:tav tm="100000">
                                          <p:val>
                                            <p:strVal val="#ppt_h"/>
                                          </p:val>
                                        </p:tav>
                                      </p:tavLst>
                                    </p:anim>
                                  </p:childTnLst>
                                </p:cTn>
                              </p:par>
                              <p:par>
                                <p:cTn id="80" presetID="1" presetClass="entr" presetSubtype="0" fill="hold" grpId="0" nodeType="withEffect">
                                  <p:stCondLst>
                                    <p:cond delay="0"/>
                                  </p:stCondLst>
                                  <p:childTnLst>
                                    <p:set>
                                      <p:cBhvr>
                                        <p:cTn id="81" dur="1" fill="hold">
                                          <p:stCondLst>
                                            <p:cond delay="0"/>
                                          </p:stCondLst>
                                        </p:cTn>
                                        <p:tgtEl>
                                          <p:spTgt spid="20502"/>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20503"/>
                                        </p:tgtEl>
                                        <p:attrNameLst>
                                          <p:attrName>style.visibility</p:attrName>
                                        </p:attrNameLst>
                                      </p:cBhvr>
                                      <p:to>
                                        <p:strVal val="visible"/>
                                      </p:to>
                                    </p:set>
                                  </p:childTnLst>
                                </p:cTn>
                              </p:par>
                              <p:par>
                                <p:cTn id="84" presetID="23" presetClass="entr" presetSubtype="16" fill="hold" nodeType="withEffect">
                                  <p:stCondLst>
                                    <p:cond delay="0"/>
                                  </p:stCondLst>
                                  <p:childTnLst>
                                    <p:set>
                                      <p:cBhvr>
                                        <p:cTn id="85" dur="1" fill="hold">
                                          <p:stCondLst>
                                            <p:cond delay="0"/>
                                          </p:stCondLst>
                                        </p:cTn>
                                        <p:tgtEl>
                                          <p:spTgt spid="20491"/>
                                        </p:tgtEl>
                                        <p:attrNameLst>
                                          <p:attrName>style.visibility</p:attrName>
                                        </p:attrNameLst>
                                      </p:cBhvr>
                                      <p:to>
                                        <p:strVal val="visible"/>
                                      </p:to>
                                    </p:set>
                                    <p:anim calcmode="lin" valueType="num">
                                      <p:cBhvr>
                                        <p:cTn id="86" dur="500" fill="hold"/>
                                        <p:tgtEl>
                                          <p:spTgt spid="20491"/>
                                        </p:tgtEl>
                                        <p:attrNameLst>
                                          <p:attrName>ppt_w</p:attrName>
                                        </p:attrNameLst>
                                      </p:cBhvr>
                                      <p:tavLst>
                                        <p:tav tm="0">
                                          <p:val>
                                            <p:fltVal val="0"/>
                                          </p:val>
                                        </p:tav>
                                        <p:tav tm="100000">
                                          <p:val>
                                            <p:strVal val="#ppt_w"/>
                                          </p:val>
                                        </p:tav>
                                      </p:tavLst>
                                    </p:anim>
                                    <p:anim calcmode="lin" valueType="num">
                                      <p:cBhvr>
                                        <p:cTn id="87" dur="500" fill="hold"/>
                                        <p:tgtEl>
                                          <p:spTgt spid="204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5" grpId="0" animBg="1"/>
      <p:bldP spid="20486" grpId="0" animBg="1"/>
      <p:bldP spid="20490" grpId="0" animBg="1"/>
      <p:bldP spid="20498" grpId="0" build="allAtOnce" animBg="1"/>
      <p:bldP spid="20499" grpId="0" build="allAtOnce" animBg="1"/>
      <p:bldP spid="20500" grpId="0" animBg="1"/>
      <p:bldP spid="20501" grpId="0" animBg="1"/>
      <p:bldP spid="20502" grpId="0" animBg="1"/>
      <p:bldP spid="2050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a:extLst>
              <a:ext uri="{FF2B5EF4-FFF2-40B4-BE49-F238E27FC236}">
                <a16:creationId xmlns:a16="http://schemas.microsoft.com/office/drawing/2014/main" id="{D698045C-27A4-49B1-A493-EADC69535722}"/>
              </a:ext>
            </a:extLst>
          </p:cNvPr>
          <p:cNvSpPr>
            <a:spLocks noChangeArrowheads="1"/>
          </p:cNvSpPr>
          <p:nvPr/>
        </p:nvSpPr>
        <p:spPr bwMode="auto">
          <a:xfrm>
            <a:off x="1981200" y="274638"/>
            <a:ext cx="8229600" cy="1143000"/>
          </a:xfrm>
          <a:prstGeom prst="rect">
            <a:avLst/>
          </a:prstGeom>
          <a:noFill/>
          <a:ln w="9525">
            <a:noFill/>
            <a:miter lim="800000"/>
            <a:headEnd/>
            <a:tailEnd/>
          </a:ln>
          <a:effectLst/>
        </p:spPr>
        <p:txBody>
          <a:bodyPr anchor="ctr"/>
          <a:lstStyle/>
          <a:p>
            <a:pPr algn="ctr" eaLnBrk="1" hangingPunct="1">
              <a:defRPr/>
            </a:pPr>
            <a:r>
              <a:rPr lang="en-US" sz="4400" b="1" dirty="0">
                <a:solidFill>
                  <a:srgbClr val="C00000"/>
                </a:solidFill>
                <a:effectLst>
                  <a:outerShdw blurRad="38100" dist="38100" dir="2700000" algn="tl">
                    <a:srgbClr val="000000"/>
                  </a:outerShdw>
                </a:effectLst>
                <a:latin typeface="Segoe UI" panose="020B0502040204020203" pitchFamily="34" charset="0"/>
              </a:rPr>
              <a:t>How Can THREE Be ONE?</a:t>
            </a:r>
          </a:p>
        </p:txBody>
      </p:sp>
      <p:sp>
        <p:nvSpPr>
          <p:cNvPr id="14341" name="Oval 5">
            <a:extLst>
              <a:ext uri="{FF2B5EF4-FFF2-40B4-BE49-F238E27FC236}">
                <a16:creationId xmlns:a16="http://schemas.microsoft.com/office/drawing/2014/main" id="{49339556-5BCF-4765-8661-93A2E808BA6D}"/>
              </a:ext>
            </a:extLst>
          </p:cNvPr>
          <p:cNvSpPr>
            <a:spLocks noChangeArrowheads="1"/>
          </p:cNvSpPr>
          <p:nvPr/>
        </p:nvSpPr>
        <p:spPr bwMode="auto">
          <a:xfrm>
            <a:off x="1676400" y="2438400"/>
            <a:ext cx="2743200" cy="2819400"/>
          </a:xfrm>
          <a:prstGeom prst="ellipse">
            <a:avLst/>
          </a:prstGeom>
          <a:solidFill>
            <a:schemeClr val="hlink"/>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Segoe UI" panose="020B0502040204020203" pitchFamily="34" charset="0"/>
            </a:endParaRPr>
          </a:p>
        </p:txBody>
      </p:sp>
      <p:sp>
        <p:nvSpPr>
          <p:cNvPr id="14342" name="Oval 6">
            <a:extLst>
              <a:ext uri="{FF2B5EF4-FFF2-40B4-BE49-F238E27FC236}">
                <a16:creationId xmlns:a16="http://schemas.microsoft.com/office/drawing/2014/main" id="{CB198694-3601-4E39-B29C-D80B8E91BBF8}"/>
              </a:ext>
            </a:extLst>
          </p:cNvPr>
          <p:cNvSpPr>
            <a:spLocks noChangeArrowheads="1"/>
          </p:cNvSpPr>
          <p:nvPr/>
        </p:nvSpPr>
        <p:spPr bwMode="auto">
          <a:xfrm>
            <a:off x="4724400" y="2438400"/>
            <a:ext cx="2743200" cy="2819400"/>
          </a:xfrm>
          <a:prstGeom prst="ellipse">
            <a:avLst/>
          </a:prstGeom>
          <a:solidFill>
            <a:schemeClr val="hlink"/>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Segoe UI" panose="020B0502040204020203" pitchFamily="34" charset="0"/>
            </a:endParaRPr>
          </a:p>
        </p:txBody>
      </p:sp>
      <p:sp>
        <p:nvSpPr>
          <p:cNvPr id="14343" name="Oval 7">
            <a:extLst>
              <a:ext uri="{FF2B5EF4-FFF2-40B4-BE49-F238E27FC236}">
                <a16:creationId xmlns:a16="http://schemas.microsoft.com/office/drawing/2014/main" id="{BB5312C5-39B7-4D52-9D98-AF21F955C8C8}"/>
              </a:ext>
            </a:extLst>
          </p:cNvPr>
          <p:cNvSpPr>
            <a:spLocks noChangeArrowheads="1"/>
          </p:cNvSpPr>
          <p:nvPr/>
        </p:nvSpPr>
        <p:spPr bwMode="auto">
          <a:xfrm>
            <a:off x="7772400" y="2438400"/>
            <a:ext cx="2743200" cy="2819400"/>
          </a:xfrm>
          <a:prstGeom prst="ellipse">
            <a:avLst/>
          </a:prstGeom>
          <a:solidFill>
            <a:schemeClr val="hlink"/>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Segoe UI" panose="020B0502040204020203" pitchFamily="34" charset="0"/>
            </a:endParaRPr>
          </a:p>
        </p:txBody>
      </p:sp>
      <p:sp>
        <p:nvSpPr>
          <p:cNvPr id="14344" name="Rectangle 8">
            <a:extLst>
              <a:ext uri="{FF2B5EF4-FFF2-40B4-BE49-F238E27FC236}">
                <a16:creationId xmlns:a16="http://schemas.microsoft.com/office/drawing/2014/main" id="{9DB9D2E4-28EA-4CEC-BD90-68FF811F4E57}"/>
              </a:ext>
            </a:extLst>
          </p:cNvPr>
          <p:cNvSpPr>
            <a:spLocks noChangeArrowheads="1"/>
          </p:cNvSpPr>
          <p:nvPr/>
        </p:nvSpPr>
        <p:spPr bwMode="auto">
          <a:xfrm>
            <a:off x="2286000" y="3733800"/>
            <a:ext cx="1524000"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Segoe UI" panose="020B0502040204020203" pitchFamily="34" charset="0"/>
            </a:endParaRPr>
          </a:p>
        </p:txBody>
      </p:sp>
      <p:sp>
        <p:nvSpPr>
          <p:cNvPr id="14345" name="Text Box 9">
            <a:extLst>
              <a:ext uri="{FF2B5EF4-FFF2-40B4-BE49-F238E27FC236}">
                <a16:creationId xmlns:a16="http://schemas.microsoft.com/office/drawing/2014/main" id="{D9559346-4D0A-45FB-9E66-DAC8ACABAFA2}"/>
              </a:ext>
            </a:extLst>
          </p:cNvPr>
          <p:cNvSpPr txBox="1">
            <a:spLocks noChangeArrowheads="1"/>
          </p:cNvSpPr>
          <p:nvPr/>
        </p:nvSpPr>
        <p:spPr bwMode="auto">
          <a:xfrm>
            <a:off x="2286000" y="3290888"/>
            <a:ext cx="45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chemeClr val="bg1"/>
                </a:solidFill>
                <a:latin typeface="Segoe UI" panose="020B0502040204020203" pitchFamily="34" charset="0"/>
              </a:rPr>
              <a:t>X</a:t>
            </a:r>
          </a:p>
        </p:txBody>
      </p:sp>
      <p:sp>
        <p:nvSpPr>
          <p:cNvPr id="14346" name="Text Box 10">
            <a:extLst>
              <a:ext uri="{FF2B5EF4-FFF2-40B4-BE49-F238E27FC236}">
                <a16:creationId xmlns:a16="http://schemas.microsoft.com/office/drawing/2014/main" id="{A0F86E4F-1BB4-4366-B2F4-47B8D9B25600}"/>
              </a:ext>
            </a:extLst>
          </p:cNvPr>
          <p:cNvSpPr txBox="1">
            <a:spLocks noChangeArrowheads="1"/>
          </p:cNvSpPr>
          <p:nvPr/>
        </p:nvSpPr>
        <p:spPr bwMode="auto">
          <a:xfrm>
            <a:off x="2819400" y="3290888"/>
            <a:ext cx="45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chemeClr val="bg1"/>
                </a:solidFill>
                <a:latin typeface="Segoe UI" panose="020B0502040204020203" pitchFamily="34" charset="0"/>
              </a:rPr>
              <a:t>X</a:t>
            </a:r>
          </a:p>
        </p:txBody>
      </p:sp>
      <p:sp>
        <p:nvSpPr>
          <p:cNvPr id="14347" name="Text Box 11">
            <a:extLst>
              <a:ext uri="{FF2B5EF4-FFF2-40B4-BE49-F238E27FC236}">
                <a16:creationId xmlns:a16="http://schemas.microsoft.com/office/drawing/2014/main" id="{A2CF685A-4A0C-4252-A477-7453C83BDD49}"/>
              </a:ext>
            </a:extLst>
          </p:cNvPr>
          <p:cNvSpPr txBox="1">
            <a:spLocks noChangeArrowheads="1"/>
          </p:cNvSpPr>
          <p:nvPr/>
        </p:nvSpPr>
        <p:spPr bwMode="auto">
          <a:xfrm>
            <a:off x="3352800" y="3290888"/>
            <a:ext cx="45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chemeClr val="bg1"/>
                </a:solidFill>
                <a:latin typeface="Segoe UI" panose="020B0502040204020203" pitchFamily="34" charset="0"/>
              </a:rPr>
              <a:t>X</a:t>
            </a:r>
          </a:p>
        </p:txBody>
      </p:sp>
      <p:sp>
        <p:nvSpPr>
          <p:cNvPr id="14348" name="Text Box 12">
            <a:extLst>
              <a:ext uri="{FF2B5EF4-FFF2-40B4-BE49-F238E27FC236}">
                <a16:creationId xmlns:a16="http://schemas.microsoft.com/office/drawing/2014/main" id="{F978273B-1CDD-4C72-87EB-3F90A8F468A8}"/>
              </a:ext>
            </a:extLst>
          </p:cNvPr>
          <p:cNvSpPr txBox="1">
            <a:spLocks noChangeArrowheads="1"/>
          </p:cNvSpPr>
          <p:nvPr/>
        </p:nvSpPr>
        <p:spPr bwMode="auto">
          <a:xfrm>
            <a:off x="2286000" y="41148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chemeClr val="bg1"/>
                </a:solidFill>
                <a:latin typeface="Segoe UI" panose="020B0502040204020203" pitchFamily="34" charset="0"/>
              </a:rPr>
              <a:t>X</a:t>
            </a:r>
          </a:p>
        </p:txBody>
      </p:sp>
      <p:sp>
        <p:nvSpPr>
          <p:cNvPr id="14349" name="Text Box 13">
            <a:extLst>
              <a:ext uri="{FF2B5EF4-FFF2-40B4-BE49-F238E27FC236}">
                <a16:creationId xmlns:a16="http://schemas.microsoft.com/office/drawing/2014/main" id="{A7577F47-43C6-498E-83BF-D9271B02F0F5}"/>
              </a:ext>
            </a:extLst>
          </p:cNvPr>
          <p:cNvSpPr txBox="1">
            <a:spLocks noChangeArrowheads="1"/>
          </p:cNvSpPr>
          <p:nvPr/>
        </p:nvSpPr>
        <p:spPr bwMode="auto">
          <a:xfrm>
            <a:off x="2819400" y="41148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chemeClr val="bg1"/>
                </a:solidFill>
                <a:latin typeface="Segoe UI" panose="020B0502040204020203" pitchFamily="34" charset="0"/>
              </a:rPr>
              <a:t>X</a:t>
            </a:r>
          </a:p>
        </p:txBody>
      </p:sp>
      <p:sp>
        <p:nvSpPr>
          <p:cNvPr id="14350" name="Text Box 14">
            <a:extLst>
              <a:ext uri="{FF2B5EF4-FFF2-40B4-BE49-F238E27FC236}">
                <a16:creationId xmlns:a16="http://schemas.microsoft.com/office/drawing/2014/main" id="{74EB39D2-5D8F-402A-90C3-0991790F4A8F}"/>
              </a:ext>
            </a:extLst>
          </p:cNvPr>
          <p:cNvSpPr txBox="1">
            <a:spLocks noChangeArrowheads="1"/>
          </p:cNvSpPr>
          <p:nvPr/>
        </p:nvSpPr>
        <p:spPr bwMode="auto">
          <a:xfrm>
            <a:off x="3352800" y="41148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chemeClr val="bg1"/>
                </a:solidFill>
                <a:latin typeface="Segoe UI" panose="020B0502040204020203" pitchFamily="34" charset="0"/>
              </a:rPr>
              <a:t>X</a:t>
            </a:r>
          </a:p>
        </p:txBody>
      </p:sp>
      <p:sp>
        <p:nvSpPr>
          <p:cNvPr id="14351" name="Text Box 15">
            <a:extLst>
              <a:ext uri="{FF2B5EF4-FFF2-40B4-BE49-F238E27FC236}">
                <a16:creationId xmlns:a16="http://schemas.microsoft.com/office/drawing/2014/main" id="{15AD2B94-5B3F-4F00-8A74-F5FB2D406665}"/>
              </a:ext>
            </a:extLst>
          </p:cNvPr>
          <p:cNvSpPr txBox="1">
            <a:spLocks noChangeArrowheads="1"/>
          </p:cNvSpPr>
          <p:nvPr/>
        </p:nvSpPr>
        <p:spPr bwMode="auto">
          <a:xfrm>
            <a:off x="3810000" y="3671888"/>
            <a:ext cx="45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chemeClr val="bg1"/>
                </a:solidFill>
                <a:latin typeface="Segoe UI" panose="020B0502040204020203" pitchFamily="34" charset="0"/>
              </a:rPr>
              <a:t>X</a:t>
            </a:r>
          </a:p>
        </p:txBody>
      </p:sp>
      <p:sp>
        <p:nvSpPr>
          <p:cNvPr id="14352" name="Text Box 16">
            <a:extLst>
              <a:ext uri="{FF2B5EF4-FFF2-40B4-BE49-F238E27FC236}">
                <a16:creationId xmlns:a16="http://schemas.microsoft.com/office/drawing/2014/main" id="{40439EB2-3870-403D-8673-F17515AEFEFF}"/>
              </a:ext>
            </a:extLst>
          </p:cNvPr>
          <p:cNvSpPr txBox="1">
            <a:spLocks noChangeArrowheads="1"/>
          </p:cNvSpPr>
          <p:nvPr/>
        </p:nvSpPr>
        <p:spPr bwMode="auto">
          <a:xfrm>
            <a:off x="1828800" y="3671888"/>
            <a:ext cx="45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chemeClr val="bg1"/>
                </a:solidFill>
                <a:latin typeface="Segoe UI" panose="020B0502040204020203" pitchFamily="34" charset="0"/>
              </a:rPr>
              <a:t>X</a:t>
            </a:r>
          </a:p>
        </p:txBody>
      </p:sp>
      <p:sp>
        <p:nvSpPr>
          <p:cNvPr id="14353" name="Text Box 17">
            <a:extLst>
              <a:ext uri="{FF2B5EF4-FFF2-40B4-BE49-F238E27FC236}">
                <a16:creationId xmlns:a16="http://schemas.microsoft.com/office/drawing/2014/main" id="{D2F1B0F1-5E5A-4B06-AC17-448869A19127}"/>
              </a:ext>
            </a:extLst>
          </p:cNvPr>
          <p:cNvSpPr txBox="1">
            <a:spLocks noChangeArrowheads="1"/>
          </p:cNvSpPr>
          <p:nvPr/>
        </p:nvSpPr>
        <p:spPr bwMode="auto">
          <a:xfrm>
            <a:off x="1981200" y="2819401"/>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a:solidFill>
                  <a:srgbClr val="FFFFCC"/>
                </a:solidFill>
                <a:latin typeface="Segoe UI" panose="020B0502040204020203" pitchFamily="34" charset="0"/>
              </a:rPr>
              <a:t>8 Members</a:t>
            </a:r>
          </a:p>
        </p:txBody>
      </p:sp>
      <p:sp>
        <p:nvSpPr>
          <p:cNvPr id="14354" name="Text Box 18">
            <a:extLst>
              <a:ext uri="{FF2B5EF4-FFF2-40B4-BE49-F238E27FC236}">
                <a16:creationId xmlns:a16="http://schemas.microsoft.com/office/drawing/2014/main" id="{4743CF0A-C16A-4DFA-97F1-F608FD55130E}"/>
              </a:ext>
            </a:extLst>
          </p:cNvPr>
          <p:cNvSpPr txBox="1">
            <a:spLocks noChangeArrowheads="1"/>
          </p:cNvSpPr>
          <p:nvPr/>
        </p:nvSpPr>
        <p:spPr bwMode="auto">
          <a:xfrm>
            <a:off x="5029200" y="2590800"/>
            <a:ext cx="2133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rgbClr val="FFFFCC"/>
                </a:solidFill>
                <a:latin typeface="Segoe UI" panose="020B0502040204020203" pitchFamily="34" charset="0"/>
              </a:rPr>
              <a:t>Plurality</a:t>
            </a:r>
          </a:p>
          <a:p>
            <a:pPr algn="ctr" eaLnBrk="1" hangingPunct="1">
              <a:spcBef>
                <a:spcPct val="0"/>
              </a:spcBef>
              <a:buFontTx/>
              <a:buNone/>
            </a:pPr>
            <a:r>
              <a:rPr lang="en-US" altLang="en-US" sz="2800" b="1" dirty="0">
                <a:solidFill>
                  <a:srgbClr val="FFFFCC"/>
                </a:solidFill>
                <a:latin typeface="Segoe UI" panose="020B0502040204020203" pitchFamily="34" charset="0"/>
              </a:rPr>
              <a:t>Of Elders</a:t>
            </a:r>
          </a:p>
        </p:txBody>
      </p:sp>
      <p:sp>
        <p:nvSpPr>
          <p:cNvPr id="14355" name="Text Box 19">
            <a:extLst>
              <a:ext uri="{FF2B5EF4-FFF2-40B4-BE49-F238E27FC236}">
                <a16:creationId xmlns:a16="http://schemas.microsoft.com/office/drawing/2014/main" id="{6C789691-3559-44D0-B0A8-F3A43DD59C23}"/>
              </a:ext>
            </a:extLst>
          </p:cNvPr>
          <p:cNvSpPr txBox="1">
            <a:spLocks noChangeArrowheads="1"/>
          </p:cNvSpPr>
          <p:nvPr/>
        </p:nvSpPr>
        <p:spPr bwMode="auto">
          <a:xfrm>
            <a:off x="8077199" y="2514600"/>
            <a:ext cx="2154621"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rgbClr val="FFFFCC"/>
                </a:solidFill>
                <a:latin typeface="Segoe UI" panose="020B0502040204020203" pitchFamily="34" charset="0"/>
              </a:rPr>
              <a:t>Many Members</a:t>
            </a:r>
          </a:p>
          <a:p>
            <a:pPr algn="ctr" eaLnBrk="1" hangingPunct="1">
              <a:spcBef>
                <a:spcPct val="0"/>
              </a:spcBef>
              <a:buFontTx/>
              <a:buNone/>
            </a:pPr>
            <a:r>
              <a:rPr lang="en-US" altLang="en-US" sz="2200" dirty="0">
                <a:solidFill>
                  <a:schemeClr val="bg1"/>
                </a:solidFill>
                <a:latin typeface="Segoe UI Semibold" panose="020B0702040204020203" pitchFamily="34" charset="0"/>
                <a:cs typeface="Segoe UI Semibold" panose="020B0702040204020203" pitchFamily="34" charset="0"/>
              </a:rPr>
              <a:t>1 Cor 12:12-20</a:t>
            </a:r>
          </a:p>
        </p:txBody>
      </p:sp>
      <p:sp>
        <p:nvSpPr>
          <p:cNvPr id="14357" name="Text Box 21">
            <a:extLst>
              <a:ext uri="{FF2B5EF4-FFF2-40B4-BE49-F238E27FC236}">
                <a16:creationId xmlns:a16="http://schemas.microsoft.com/office/drawing/2014/main" id="{79C3F33F-E2A0-41D5-B96F-40D866A260A1}"/>
              </a:ext>
            </a:extLst>
          </p:cNvPr>
          <p:cNvSpPr txBox="1">
            <a:spLocks noChangeArrowheads="1"/>
          </p:cNvSpPr>
          <p:nvPr/>
        </p:nvSpPr>
        <p:spPr bwMode="auto">
          <a:xfrm>
            <a:off x="2286000" y="1295400"/>
            <a:ext cx="1524000" cy="1066800"/>
          </a:xfrm>
          <a:prstGeom prst="rect">
            <a:avLst/>
          </a:prstGeom>
          <a:noFill/>
          <a:ln w="9525">
            <a:noFill/>
            <a:miter lim="800000"/>
            <a:headEnd/>
            <a:tailEnd/>
          </a:ln>
        </p:spPr>
        <p:txBody>
          <a:bodyPr>
            <a:spAutoFit/>
          </a:bodyPr>
          <a:lstStyle/>
          <a:p>
            <a:pPr algn="ctr" eaLnBrk="1" hangingPunct="1">
              <a:defRPr/>
            </a:pPr>
            <a:r>
              <a:rPr lang="en-US" sz="3200" b="1" dirty="0">
                <a:solidFill>
                  <a:schemeClr val="hlink"/>
                </a:solidFill>
                <a:effectLst>
                  <a:outerShdw blurRad="38100" dist="38100" dir="2700000" algn="tl">
                    <a:srgbClr val="000000">
                      <a:alpha val="43137"/>
                    </a:srgbClr>
                  </a:outerShdw>
                </a:effectLst>
                <a:latin typeface="Segoe UI" panose="020B0502040204020203" pitchFamily="34" charset="0"/>
              </a:rPr>
              <a:t>ONE</a:t>
            </a:r>
          </a:p>
          <a:p>
            <a:pPr algn="ctr" eaLnBrk="1" hangingPunct="1">
              <a:defRPr/>
            </a:pPr>
            <a:r>
              <a:rPr lang="en-US" sz="3200" dirty="0">
                <a:solidFill>
                  <a:schemeClr val="hlink"/>
                </a:solidFill>
                <a:latin typeface="Segoe UI" panose="020B0502040204020203" pitchFamily="34" charset="0"/>
              </a:rPr>
              <a:t>Board</a:t>
            </a:r>
          </a:p>
        </p:txBody>
      </p:sp>
      <p:sp>
        <p:nvSpPr>
          <p:cNvPr id="14358" name="Text Box 22">
            <a:extLst>
              <a:ext uri="{FF2B5EF4-FFF2-40B4-BE49-F238E27FC236}">
                <a16:creationId xmlns:a16="http://schemas.microsoft.com/office/drawing/2014/main" id="{BEB1918D-2580-4DFE-B144-8C86C1D67821}"/>
              </a:ext>
            </a:extLst>
          </p:cNvPr>
          <p:cNvSpPr txBox="1">
            <a:spLocks noChangeArrowheads="1"/>
          </p:cNvSpPr>
          <p:nvPr/>
        </p:nvSpPr>
        <p:spPr bwMode="auto">
          <a:xfrm>
            <a:off x="5181600" y="1295400"/>
            <a:ext cx="1828800" cy="1066800"/>
          </a:xfrm>
          <a:prstGeom prst="rect">
            <a:avLst/>
          </a:prstGeom>
          <a:noFill/>
          <a:ln w="9525">
            <a:noFill/>
            <a:miter lim="800000"/>
            <a:headEnd/>
            <a:tailEnd/>
          </a:ln>
        </p:spPr>
        <p:txBody>
          <a:bodyPr>
            <a:spAutoFit/>
          </a:bodyPr>
          <a:lstStyle/>
          <a:p>
            <a:pPr algn="ctr" eaLnBrk="1" hangingPunct="1">
              <a:defRPr/>
            </a:pPr>
            <a:r>
              <a:rPr lang="en-US" sz="3200" b="1" dirty="0">
                <a:solidFill>
                  <a:schemeClr val="hlink"/>
                </a:solidFill>
                <a:effectLst>
                  <a:outerShdw blurRad="38100" dist="38100" dir="2700000" algn="tl">
                    <a:srgbClr val="000000">
                      <a:alpha val="43137"/>
                    </a:srgbClr>
                  </a:outerShdw>
                </a:effectLst>
                <a:latin typeface="Segoe UI" panose="020B0502040204020203" pitchFamily="34" charset="0"/>
              </a:rPr>
              <a:t>ONE</a:t>
            </a:r>
          </a:p>
          <a:p>
            <a:pPr algn="ctr" eaLnBrk="1" hangingPunct="1">
              <a:defRPr/>
            </a:pPr>
            <a:r>
              <a:rPr lang="en-US" sz="3200" dirty="0">
                <a:solidFill>
                  <a:schemeClr val="hlink"/>
                </a:solidFill>
                <a:latin typeface="Segoe UI" panose="020B0502040204020203" pitchFamily="34" charset="0"/>
              </a:rPr>
              <a:t>Eldership</a:t>
            </a:r>
          </a:p>
        </p:txBody>
      </p:sp>
      <p:sp>
        <p:nvSpPr>
          <p:cNvPr id="14359" name="Text Box 23">
            <a:extLst>
              <a:ext uri="{FF2B5EF4-FFF2-40B4-BE49-F238E27FC236}">
                <a16:creationId xmlns:a16="http://schemas.microsoft.com/office/drawing/2014/main" id="{F11FEA75-D44F-48C5-83AC-2B9DE8E0E55A}"/>
              </a:ext>
            </a:extLst>
          </p:cNvPr>
          <p:cNvSpPr txBox="1">
            <a:spLocks noChangeArrowheads="1"/>
          </p:cNvSpPr>
          <p:nvPr/>
        </p:nvSpPr>
        <p:spPr bwMode="auto">
          <a:xfrm>
            <a:off x="8382000" y="1295400"/>
            <a:ext cx="1524000" cy="1066800"/>
          </a:xfrm>
          <a:prstGeom prst="rect">
            <a:avLst/>
          </a:prstGeom>
          <a:noFill/>
          <a:ln w="9525">
            <a:noFill/>
            <a:miter lim="800000"/>
            <a:headEnd/>
            <a:tailEnd/>
          </a:ln>
        </p:spPr>
        <p:txBody>
          <a:bodyPr>
            <a:spAutoFit/>
          </a:bodyPr>
          <a:lstStyle/>
          <a:p>
            <a:pPr algn="ctr" eaLnBrk="1" hangingPunct="1">
              <a:defRPr/>
            </a:pPr>
            <a:r>
              <a:rPr lang="en-US" sz="3200" b="1" dirty="0">
                <a:solidFill>
                  <a:schemeClr val="hlink"/>
                </a:solidFill>
                <a:effectLst>
                  <a:outerShdw blurRad="38100" dist="38100" dir="2700000" algn="tl">
                    <a:srgbClr val="000000">
                      <a:alpha val="43137"/>
                    </a:srgbClr>
                  </a:outerShdw>
                </a:effectLst>
                <a:latin typeface="Segoe UI" panose="020B0502040204020203" pitchFamily="34" charset="0"/>
              </a:rPr>
              <a:t>ONE</a:t>
            </a:r>
          </a:p>
          <a:p>
            <a:pPr algn="ctr" eaLnBrk="1" hangingPunct="1">
              <a:defRPr/>
            </a:pPr>
            <a:r>
              <a:rPr lang="en-US" sz="3200" dirty="0">
                <a:solidFill>
                  <a:schemeClr val="hlink"/>
                </a:solidFill>
                <a:latin typeface="Segoe UI" panose="020B0502040204020203" pitchFamily="34" charset="0"/>
              </a:rPr>
              <a:t>Body</a:t>
            </a:r>
          </a:p>
        </p:txBody>
      </p:sp>
      <p:sp>
        <p:nvSpPr>
          <p:cNvPr id="23" name="TextBox 22">
            <a:extLst>
              <a:ext uri="{FF2B5EF4-FFF2-40B4-BE49-F238E27FC236}">
                <a16:creationId xmlns:a16="http://schemas.microsoft.com/office/drawing/2014/main" id="{96724E06-D437-41D8-9346-4BD04F54A839}"/>
              </a:ext>
            </a:extLst>
          </p:cNvPr>
          <p:cNvSpPr txBox="1"/>
          <p:nvPr/>
        </p:nvSpPr>
        <p:spPr>
          <a:xfrm>
            <a:off x="0" y="6550223"/>
            <a:ext cx="12192000" cy="307777"/>
          </a:xfrm>
          <a:prstGeom prst="rect">
            <a:avLst/>
          </a:prstGeom>
          <a:solidFill>
            <a:schemeClr val="tx1"/>
          </a:solidFill>
        </p:spPr>
        <p:txBody>
          <a:bodyPr wrap="square" rtlCol="0">
            <a:spAutoFit/>
          </a:bodyPr>
          <a:lstStyle/>
          <a:p>
            <a:r>
              <a:rPr lang="en-US" sz="1400" dirty="0">
                <a:solidFill>
                  <a:schemeClr val="bg1"/>
                </a:solidFill>
                <a:latin typeface="Segoe UI" panose="020B0502040204020203" pitchFamily="34" charset="0"/>
                <a:cs typeface="Segoe UI" panose="020B0502040204020203" pitchFamily="34" charset="0"/>
              </a:rPr>
              <a:t>Richie Thetford									                 www.thetfordcountry.com</a:t>
            </a:r>
          </a:p>
        </p:txBody>
      </p:sp>
      <p:sp>
        <p:nvSpPr>
          <p:cNvPr id="24" name="Rectangle 23">
            <a:extLst>
              <a:ext uri="{FF2B5EF4-FFF2-40B4-BE49-F238E27FC236}">
                <a16:creationId xmlns:a16="http://schemas.microsoft.com/office/drawing/2014/main" id="{3D9B3183-95F0-4E22-8212-7C39C0ECF00D}"/>
              </a:ext>
            </a:extLst>
          </p:cNvPr>
          <p:cNvSpPr/>
          <p:nvPr/>
        </p:nvSpPr>
        <p:spPr>
          <a:xfrm>
            <a:off x="0" y="0"/>
            <a:ext cx="152400" cy="6550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FC45498-45C2-4107-826A-7D0FEB14FE43}"/>
              </a:ext>
            </a:extLst>
          </p:cNvPr>
          <p:cNvSpPr/>
          <p:nvPr/>
        </p:nvSpPr>
        <p:spPr>
          <a:xfrm>
            <a:off x="12039600" y="0"/>
            <a:ext cx="152400" cy="6550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AEECCCB-2CCC-45D9-A6F8-2AF7FFF84972}"/>
              </a:ext>
            </a:extLst>
          </p:cNvPr>
          <p:cNvSpPr/>
          <p:nvPr/>
        </p:nvSpPr>
        <p:spPr>
          <a:xfrm>
            <a:off x="0" y="0"/>
            <a:ext cx="12192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D38776-1AAA-4639-9120-4F4DD99CEDC2}"/>
              </a:ext>
            </a:extLst>
          </p:cNvPr>
          <p:cNvSpPr/>
          <p:nvPr/>
        </p:nvSpPr>
        <p:spPr>
          <a:xfrm>
            <a:off x="0" y="6394540"/>
            <a:ext cx="12192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men in suits&#10;&#10;Description automatically generated">
            <a:extLst>
              <a:ext uri="{FF2B5EF4-FFF2-40B4-BE49-F238E27FC236}">
                <a16:creationId xmlns:a16="http://schemas.microsoft.com/office/drawing/2014/main" id="{FCF0D2FA-E23C-48F9-8A7A-B866D6424D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9475" y="3505200"/>
            <a:ext cx="2063325" cy="1375550"/>
          </a:xfrm>
          <a:prstGeom prst="rect">
            <a:avLst/>
          </a:prstGeom>
          <a:ln>
            <a:noFill/>
          </a:ln>
          <a:effectLst>
            <a:softEdge rad="112500"/>
          </a:effectLst>
        </p:spPr>
      </p:pic>
      <p:pic>
        <p:nvPicPr>
          <p:cNvPr id="5" name="Picture 4" descr="A group of people in suits and ties&#10;&#10;Description automatically generated">
            <a:extLst>
              <a:ext uri="{FF2B5EF4-FFF2-40B4-BE49-F238E27FC236}">
                <a16:creationId xmlns:a16="http://schemas.microsoft.com/office/drawing/2014/main" id="{69E87DC7-D138-4031-AA30-BDD0CFBDEF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189" y="3743543"/>
            <a:ext cx="1813211" cy="1133257"/>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 calcmode="lin" valueType="num">
                                      <p:cBhvr>
                                        <p:cTn id="7" dur="2000" fill="hold"/>
                                        <p:tgtEl>
                                          <p:spTgt spid="14340">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434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4341"/>
                                        </p:tgtEl>
                                        <p:attrNameLst>
                                          <p:attrName>style.visibility</p:attrName>
                                        </p:attrNameLst>
                                      </p:cBhvr>
                                      <p:to>
                                        <p:strVal val="visible"/>
                                      </p:to>
                                    </p:set>
                                    <p:anim calcmode="lin" valueType="num">
                                      <p:cBhvr>
                                        <p:cTn id="13" dur="500" fill="hold"/>
                                        <p:tgtEl>
                                          <p:spTgt spid="14341"/>
                                        </p:tgtEl>
                                        <p:attrNameLst>
                                          <p:attrName>ppt_w</p:attrName>
                                        </p:attrNameLst>
                                      </p:cBhvr>
                                      <p:tavLst>
                                        <p:tav tm="0">
                                          <p:val>
                                            <p:fltVal val="0"/>
                                          </p:val>
                                        </p:tav>
                                        <p:tav tm="100000">
                                          <p:val>
                                            <p:strVal val="#ppt_w"/>
                                          </p:val>
                                        </p:tav>
                                      </p:tavLst>
                                    </p:anim>
                                    <p:anim calcmode="lin" valueType="num">
                                      <p:cBhvr>
                                        <p:cTn id="14" dur="500" fill="hold"/>
                                        <p:tgtEl>
                                          <p:spTgt spid="14341"/>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4353"/>
                                        </p:tgtEl>
                                        <p:attrNameLst>
                                          <p:attrName>style.visibility</p:attrName>
                                        </p:attrNameLst>
                                      </p:cBhvr>
                                      <p:to>
                                        <p:strVal val="visible"/>
                                      </p:to>
                                    </p:set>
                                    <p:anim calcmode="lin" valueType="num">
                                      <p:cBhvr>
                                        <p:cTn id="17" dur="500" fill="hold"/>
                                        <p:tgtEl>
                                          <p:spTgt spid="14353"/>
                                        </p:tgtEl>
                                        <p:attrNameLst>
                                          <p:attrName>ppt_w</p:attrName>
                                        </p:attrNameLst>
                                      </p:cBhvr>
                                      <p:tavLst>
                                        <p:tav tm="0">
                                          <p:val>
                                            <p:fltVal val="0"/>
                                          </p:val>
                                        </p:tav>
                                        <p:tav tm="100000">
                                          <p:val>
                                            <p:strVal val="#ppt_w"/>
                                          </p:val>
                                        </p:tav>
                                      </p:tavLst>
                                    </p:anim>
                                    <p:anim calcmode="lin" valueType="num">
                                      <p:cBhvr>
                                        <p:cTn id="18" dur="500" fill="hold"/>
                                        <p:tgtEl>
                                          <p:spTgt spid="14353"/>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4346"/>
                                        </p:tgtEl>
                                        <p:attrNameLst>
                                          <p:attrName>style.visibility</p:attrName>
                                        </p:attrNameLst>
                                      </p:cBhvr>
                                      <p:to>
                                        <p:strVal val="visible"/>
                                      </p:to>
                                    </p:set>
                                    <p:anim calcmode="lin" valueType="num">
                                      <p:cBhvr>
                                        <p:cTn id="21" dur="500" fill="hold"/>
                                        <p:tgtEl>
                                          <p:spTgt spid="14346"/>
                                        </p:tgtEl>
                                        <p:attrNameLst>
                                          <p:attrName>ppt_w</p:attrName>
                                        </p:attrNameLst>
                                      </p:cBhvr>
                                      <p:tavLst>
                                        <p:tav tm="0">
                                          <p:val>
                                            <p:fltVal val="0"/>
                                          </p:val>
                                        </p:tav>
                                        <p:tav tm="100000">
                                          <p:val>
                                            <p:strVal val="#ppt_w"/>
                                          </p:val>
                                        </p:tav>
                                      </p:tavLst>
                                    </p:anim>
                                    <p:anim calcmode="lin" valueType="num">
                                      <p:cBhvr>
                                        <p:cTn id="22" dur="500" fill="hold"/>
                                        <p:tgtEl>
                                          <p:spTgt spid="14346"/>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4345"/>
                                        </p:tgtEl>
                                        <p:attrNameLst>
                                          <p:attrName>style.visibility</p:attrName>
                                        </p:attrNameLst>
                                      </p:cBhvr>
                                      <p:to>
                                        <p:strVal val="visible"/>
                                      </p:to>
                                    </p:set>
                                    <p:anim calcmode="lin" valueType="num">
                                      <p:cBhvr>
                                        <p:cTn id="25" dur="500" fill="hold"/>
                                        <p:tgtEl>
                                          <p:spTgt spid="14345"/>
                                        </p:tgtEl>
                                        <p:attrNameLst>
                                          <p:attrName>ppt_w</p:attrName>
                                        </p:attrNameLst>
                                      </p:cBhvr>
                                      <p:tavLst>
                                        <p:tav tm="0">
                                          <p:val>
                                            <p:fltVal val="0"/>
                                          </p:val>
                                        </p:tav>
                                        <p:tav tm="100000">
                                          <p:val>
                                            <p:strVal val="#ppt_w"/>
                                          </p:val>
                                        </p:tav>
                                      </p:tavLst>
                                    </p:anim>
                                    <p:anim calcmode="lin" valueType="num">
                                      <p:cBhvr>
                                        <p:cTn id="26" dur="500" fill="hold"/>
                                        <p:tgtEl>
                                          <p:spTgt spid="14345"/>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4347"/>
                                        </p:tgtEl>
                                        <p:attrNameLst>
                                          <p:attrName>style.visibility</p:attrName>
                                        </p:attrNameLst>
                                      </p:cBhvr>
                                      <p:to>
                                        <p:strVal val="visible"/>
                                      </p:to>
                                    </p:set>
                                    <p:anim calcmode="lin" valueType="num">
                                      <p:cBhvr>
                                        <p:cTn id="29" dur="500" fill="hold"/>
                                        <p:tgtEl>
                                          <p:spTgt spid="14347"/>
                                        </p:tgtEl>
                                        <p:attrNameLst>
                                          <p:attrName>ppt_w</p:attrName>
                                        </p:attrNameLst>
                                      </p:cBhvr>
                                      <p:tavLst>
                                        <p:tav tm="0">
                                          <p:val>
                                            <p:fltVal val="0"/>
                                          </p:val>
                                        </p:tav>
                                        <p:tav tm="100000">
                                          <p:val>
                                            <p:strVal val="#ppt_w"/>
                                          </p:val>
                                        </p:tav>
                                      </p:tavLst>
                                    </p:anim>
                                    <p:anim calcmode="lin" valueType="num">
                                      <p:cBhvr>
                                        <p:cTn id="30" dur="500" fill="hold"/>
                                        <p:tgtEl>
                                          <p:spTgt spid="14347"/>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4351"/>
                                        </p:tgtEl>
                                        <p:attrNameLst>
                                          <p:attrName>style.visibility</p:attrName>
                                        </p:attrNameLst>
                                      </p:cBhvr>
                                      <p:to>
                                        <p:strVal val="visible"/>
                                      </p:to>
                                    </p:set>
                                    <p:anim calcmode="lin" valueType="num">
                                      <p:cBhvr>
                                        <p:cTn id="33" dur="500" fill="hold"/>
                                        <p:tgtEl>
                                          <p:spTgt spid="14351"/>
                                        </p:tgtEl>
                                        <p:attrNameLst>
                                          <p:attrName>ppt_w</p:attrName>
                                        </p:attrNameLst>
                                      </p:cBhvr>
                                      <p:tavLst>
                                        <p:tav tm="0">
                                          <p:val>
                                            <p:fltVal val="0"/>
                                          </p:val>
                                        </p:tav>
                                        <p:tav tm="100000">
                                          <p:val>
                                            <p:strVal val="#ppt_w"/>
                                          </p:val>
                                        </p:tav>
                                      </p:tavLst>
                                    </p:anim>
                                    <p:anim calcmode="lin" valueType="num">
                                      <p:cBhvr>
                                        <p:cTn id="34" dur="500" fill="hold"/>
                                        <p:tgtEl>
                                          <p:spTgt spid="14351"/>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14352"/>
                                        </p:tgtEl>
                                        <p:attrNameLst>
                                          <p:attrName>style.visibility</p:attrName>
                                        </p:attrNameLst>
                                      </p:cBhvr>
                                      <p:to>
                                        <p:strVal val="visible"/>
                                      </p:to>
                                    </p:set>
                                    <p:anim calcmode="lin" valueType="num">
                                      <p:cBhvr>
                                        <p:cTn id="37" dur="500" fill="hold"/>
                                        <p:tgtEl>
                                          <p:spTgt spid="14352"/>
                                        </p:tgtEl>
                                        <p:attrNameLst>
                                          <p:attrName>ppt_w</p:attrName>
                                        </p:attrNameLst>
                                      </p:cBhvr>
                                      <p:tavLst>
                                        <p:tav tm="0">
                                          <p:val>
                                            <p:fltVal val="0"/>
                                          </p:val>
                                        </p:tav>
                                        <p:tav tm="100000">
                                          <p:val>
                                            <p:strVal val="#ppt_w"/>
                                          </p:val>
                                        </p:tav>
                                      </p:tavLst>
                                    </p:anim>
                                    <p:anim calcmode="lin" valueType="num">
                                      <p:cBhvr>
                                        <p:cTn id="38" dur="500" fill="hold"/>
                                        <p:tgtEl>
                                          <p:spTgt spid="14352"/>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14348"/>
                                        </p:tgtEl>
                                        <p:attrNameLst>
                                          <p:attrName>style.visibility</p:attrName>
                                        </p:attrNameLst>
                                      </p:cBhvr>
                                      <p:to>
                                        <p:strVal val="visible"/>
                                      </p:to>
                                    </p:set>
                                    <p:anim calcmode="lin" valueType="num">
                                      <p:cBhvr>
                                        <p:cTn id="41" dur="500" fill="hold"/>
                                        <p:tgtEl>
                                          <p:spTgt spid="14348"/>
                                        </p:tgtEl>
                                        <p:attrNameLst>
                                          <p:attrName>ppt_w</p:attrName>
                                        </p:attrNameLst>
                                      </p:cBhvr>
                                      <p:tavLst>
                                        <p:tav tm="0">
                                          <p:val>
                                            <p:fltVal val="0"/>
                                          </p:val>
                                        </p:tav>
                                        <p:tav tm="100000">
                                          <p:val>
                                            <p:strVal val="#ppt_w"/>
                                          </p:val>
                                        </p:tav>
                                      </p:tavLst>
                                    </p:anim>
                                    <p:anim calcmode="lin" valueType="num">
                                      <p:cBhvr>
                                        <p:cTn id="42" dur="500" fill="hold"/>
                                        <p:tgtEl>
                                          <p:spTgt spid="14348"/>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14349"/>
                                        </p:tgtEl>
                                        <p:attrNameLst>
                                          <p:attrName>style.visibility</p:attrName>
                                        </p:attrNameLst>
                                      </p:cBhvr>
                                      <p:to>
                                        <p:strVal val="visible"/>
                                      </p:to>
                                    </p:set>
                                    <p:anim calcmode="lin" valueType="num">
                                      <p:cBhvr>
                                        <p:cTn id="45" dur="500" fill="hold"/>
                                        <p:tgtEl>
                                          <p:spTgt spid="14349"/>
                                        </p:tgtEl>
                                        <p:attrNameLst>
                                          <p:attrName>ppt_w</p:attrName>
                                        </p:attrNameLst>
                                      </p:cBhvr>
                                      <p:tavLst>
                                        <p:tav tm="0">
                                          <p:val>
                                            <p:fltVal val="0"/>
                                          </p:val>
                                        </p:tav>
                                        <p:tav tm="100000">
                                          <p:val>
                                            <p:strVal val="#ppt_w"/>
                                          </p:val>
                                        </p:tav>
                                      </p:tavLst>
                                    </p:anim>
                                    <p:anim calcmode="lin" valueType="num">
                                      <p:cBhvr>
                                        <p:cTn id="46" dur="500" fill="hold"/>
                                        <p:tgtEl>
                                          <p:spTgt spid="14349"/>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14350"/>
                                        </p:tgtEl>
                                        <p:attrNameLst>
                                          <p:attrName>style.visibility</p:attrName>
                                        </p:attrNameLst>
                                      </p:cBhvr>
                                      <p:to>
                                        <p:strVal val="visible"/>
                                      </p:to>
                                    </p:set>
                                    <p:anim calcmode="lin" valueType="num">
                                      <p:cBhvr>
                                        <p:cTn id="49" dur="500" fill="hold"/>
                                        <p:tgtEl>
                                          <p:spTgt spid="14350"/>
                                        </p:tgtEl>
                                        <p:attrNameLst>
                                          <p:attrName>ppt_w</p:attrName>
                                        </p:attrNameLst>
                                      </p:cBhvr>
                                      <p:tavLst>
                                        <p:tav tm="0">
                                          <p:val>
                                            <p:fltVal val="0"/>
                                          </p:val>
                                        </p:tav>
                                        <p:tav tm="100000">
                                          <p:val>
                                            <p:strVal val="#ppt_w"/>
                                          </p:val>
                                        </p:tav>
                                      </p:tavLst>
                                    </p:anim>
                                    <p:anim calcmode="lin" valueType="num">
                                      <p:cBhvr>
                                        <p:cTn id="50" dur="500" fill="hold"/>
                                        <p:tgtEl>
                                          <p:spTgt spid="143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14344"/>
                                        </p:tgtEl>
                                        <p:attrNameLst>
                                          <p:attrName>style.visibility</p:attrName>
                                        </p:attrNameLst>
                                      </p:cBhvr>
                                      <p:to>
                                        <p:strVal val="visible"/>
                                      </p:to>
                                    </p:set>
                                    <p:anim calcmode="lin" valueType="num">
                                      <p:cBhvr>
                                        <p:cTn id="53" dur="500" fill="hold"/>
                                        <p:tgtEl>
                                          <p:spTgt spid="14344"/>
                                        </p:tgtEl>
                                        <p:attrNameLst>
                                          <p:attrName>ppt_w</p:attrName>
                                        </p:attrNameLst>
                                      </p:cBhvr>
                                      <p:tavLst>
                                        <p:tav tm="0">
                                          <p:val>
                                            <p:fltVal val="0"/>
                                          </p:val>
                                        </p:tav>
                                        <p:tav tm="100000">
                                          <p:val>
                                            <p:strVal val="#ppt_w"/>
                                          </p:val>
                                        </p:tav>
                                      </p:tavLst>
                                    </p:anim>
                                    <p:anim calcmode="lin" valueType="num">
                                      <p:cBhvr>
                                        <p:cTn id="54" dur="500" fill="hold"/>
                                        <p:tgtEl>
                                          <p:spTgt spid="14344"/>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14357"/>
                                        </p:tgtEl>
                                        <p:attrNameLst>
                                          <p:attrName>style.visibility</p:attrName>
                                        </p:attrNameLst>
                                      </p:cBhvr>
                                      <p:to>
                                        <p:strVal val="visible"/>
                                      </p:to>
                                    </p:set>
                                    <p:anim calcmode="lin" valueType="num">
                                      <p:cBhvr>
                                        <p:cTn id="59" dur="500" fill="hold"/>
                                        <p:tgtEl>
                                          <p:spTgt spid="14357"/>
                                        </p:tgtEl>
                                        <p:attrNameLst>
                                          <p:attrName>ppt_w</p:attrName>
                                        </p:attrNameLst>
                                      </p:cBhvr>
                                      <p:tavLst>
                                        <p:tav tm="0">
                                          <p:val>
                                            <p:fltVal val="0"/>
                                          </p:val>
                                        </p:tav>
                                        <p:tav tm="100000">
                                          <p:val>
                                            <p:strVal val="#ppt_w"/>
                                          </p:val>
                                        </p:tav>
                                      </p:tavLst>
                                    </p:anim>
                                    <p:anim calcmode="lin" valueType="num">
                                      <p:cBhvr>
                                        <p:cTn id="60" dur="500" fill="hold"/>
                                        <p:tgtEl>
                                          <p:spTgt spid="14357"/>
                                        </p:tgtEl>
                                        <p:attrNameLst>
                                          <p:attrName>ppt_h</p:attrName>
                                        </p:attrNameLst>
                                      </p:cBhvr>
                                      <p:tavLst>
                                        <p:tav tm="0">
                                          <p:val>
                                            <p:fltVal val="0"/>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14342"/>
                                        </p:tgtEl>
                                        <p:attrNameLst>
                                          <p:attrName>style.visibility</p:attrName>
                                        </p:attrNameLst>
                                      </p:cBhvr>
                                      <p:to>
                                        <p:strVal val="visible"/>
                                      </p:to>
                                    </p:set>
                                    <p:anim calcmode="lin" valueType="num">
                                      <p:cBhvr>
                                        <p:cTn id="65" dur="500" fill="hold"/>
                                        <p:tgtEl>
                                          <p:spTgt spid="14342"/>
                                        </p:tgtEl>
                                        <p:attrNameLst>
                                          <p:attrName>ppt_w</p:attrName>
                                        </p:attrNameLst>
                                      </p:cBhvr>
                                      <p:tavLst>
                                        <p:tav tm="0">
                                          <p:val>
                                            <p:fltVal val="0"/>
                                          </p:val>
                                        </p:tav>
                                        <p:tav tm="100000">
                                          <p:val>
                                            <p:strVal val="#ppt_w"/>
                                          </p:val>
                                        </p:tav>
                                      </p:tavLst>
                                    </p:anim>
                                    <p:anim calcmode="lin" valueType="num">
                                      <p:cBhvr>
                                        <p:cTn id="66" dur="500" fill="hold"/>
                                        <p:tgtEl>
                                          <p:spTgt spid="14342"/>
                                        </p:tgtEl>
                                        <p:attrNameLst>
                                          <p:attrName>ppt_h</p:attrName>
                                        </p:attrNameLst>
                                      </p:cBhvr>
                                      <p:tavLst>
                                        <p:tav tm="0">
                                          <p:val>
                                            <p:fltVal val="0"/>
                                          </p:val>
                                        </p:tav>
                                        <p:tav tm="100000">
                                          <p:val>
                                            <p:strVal val="#ppt_h"/>
                                          </p:val>
                                        </p:tav>
                                      </p:tavLst>
                                    </p:anim>
                                  </p:childTnLst>
                                </p:cTn>
                              </p:par>
                              <p:par>
                                <p:cTn id="67" presetID="23" presetClass="entr" presetSubtype="16" fill="hold" grpId="0" nodeType="withEffect">
                                  <p:stCondLst>
                                    <p:cond delay="0"/>
                                  </p:stCondLst>
                                  <p:childTnLst>
                                    <p:set>
                                      <p:cBhvr>
                                        <p:cTn id="68" dur="1" fill="hold">
                                          <p:stCondLst>
                                            <p:cond delay="0"/>
                                          </p:stCondLst>
                                        </p:cTn>
                                        <p:tgtEl>
                                          <p:spTgt spid="14354"/>
                                        </p:tgtEl>
                                        <p:attrNameLst>
                                          <p:attrName>style.visibility</p:attrName>
                                        </p:attrNameLst>
                                      </p:cBhvr>
                                      <p:to>
                                        <p:strVal val="visible"/>
                                      </p:to>
                                    </p:set>
                                    <p:anim calcmode="lin" valueType="num">
                                      <p:cBhvr>
                                        <p:cTn id="69" dur="500" fill="hold"/>
                                        <p:tgtEl>
                                          <p:spTgt spid="14354"/>
                                        </p:tgtEl>
                                        <p:attrNameLst>
                                          <p:attrName>ppt_w</p:attrName>
                                        </p:attrNameLst>
                                      </p:cBhvr>
                                      <p:tavLst>
                                        <p:tav tm="0">
                                          <p:val>
                                            <p:fltVal val="0"/>
                                          </p:val>
                                        </p:tav>
                                        <p:tav tm="100000">
                                          <p:val>
                                            <p:strVal val="#ppt_w"/>
                                          </p:val>
                                        </p:tav>
                                      </p:tavLst>
                                    </p:anim>
                                    <p:anim calcmode="lin" valueType="num">
                                      <p:cBhvr>
                                        <p:cTn id="70" dur="500" fill="hold"/>
                                        <p:tgtEl>
                                          <p:spTgt spid="14354"/>
                                        </p:tgtEl>
                                        <p:attrNameLst>
                                          <p:attrName>ppt_h</p:attrName>
                                        </p:attrNameLst>
                                      </p:cBhvr>
                                      <p:tavLst>
                                        <p:tav tm="0">
                                          <p:val>
                                            <p:fltVal val="0"/>
                                          </p:val>
                                        </p:tav>
                                        <p:tav tm="100000">
                                          <p:val>
                                            <p:strVal val="#ppt_h"/>
                                          </p:val>
                                        </p:tav>
                                      </p:tavLst>
                                    </p:anim>
                                  </p:childTnLst>
                                </p:cTn>
                              </p:par>
                              <p:par>
                                <p:cTn id="71" presetID="53" presetClass="entr" presetSubtype="16" fill="hold" nodeType="with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p:cTn id="73" dur="500" fill="hold"/>
                                        <p:tgtEl>
                                          <p:spTgt spid="3"/>
                                        </p:tgtEl>
                                        <p:attrNameLst>
                                          <p:attrName>ppt_w</p:attrName>
                                        </p:attrNameLst>
                                      </p:cBhvr>
                                      <p:tavLst>
                                        <p:tav tm="0">
                                          <p:val>
                                            <p:fltVal val="0"/>
                                          </p:val>
                                        </p:tav>
                                        <p:tav tm="100000">
                                          <p:val>
                                            <p:strVal val="#ppt_w"/>
                                          </p:val>
                                        </p:tav>
                                      </p:tavLst>
                                    </p:anim>
                                    <p:anim calcmode="lin" valueType="num">
                                      <p:cBhvr>
                                        <p:cTn id="74" dur="500" fill="hold"/>
                                        <p:tgtEl>
                                          <p:spTgt spid="3"/>
                                        </p:tgtEl>
                                        <p:attrNameLst>
                                          <p:attrName>ppt_h</p:attrName>
                                        </p:attrNameLst>
                                      </p:cBhvr>
                                      <p:tavLst>
                                        <p:tav tm="0">
                                          <p:val>
                                            <p:fltVal val="0"/>
                                          </p:val>
                                        </p:tav>
                                        <p:tav tm="100000">
                                          <p:val>
                                            <p:strVal val="#ppt_h"/>
                                          </p:val>
                                        </p:tav>
                                      </p:tavLst>
                                    </p:anim>
                                    <p:animEffect transition="in" filter="fade">
                                      <p:cBhvr>
                                        <p:cTn id="75" dur="500"/>
                                        <p:tgtEl>
                                          <p:spTgt spid="3"/>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3" presetClass="entr" presetSubtype="16" fill="hold" grpId="0" nodeType="clickEffect">
                                  <p:stCondLst>
                                    <p:cond delay="0"/>
                                  </p:stCondLst>
                                  <p:childTnLst>
                                    <p:set>
                                      <p:cBhvr>
                                        <p:cTn id="79" dur="1" fill="hold">
                                          <p:stCondLst>
                                            <p:cond delay="0"/>
                                          </p:stCondLst>
                                        </p:cTn>
                                        <p:tgtEl>
                                          <p:spTgt spid="14358"/>
                                        </p:tgtEl>
                                        <p:attrNameLst>
                                          <p:attrName>style.visibility</p:attrName>
                                        </p:attrNameLst>
                                      </p:cBhvr>
                                      <p:to>
                                        <p:strVal val="visible"/>
                                      </p:to>
                                    </p:set>
                                    <p:anim calcmode="lin" valueType="num">
                                      <p:cBhvr>
                                        <p:cTn id="80" dur="500" fill="hold"/>
                                        <p:tgtEl>
                                          <p:spTgt spid="14358"/>
                                        </p:tgtEl>
                                        <p:attrNameLst>
                                          <p:attrName>ppt_w</p:attrName>
                                        </p:attrNameLst>
                                      </p:cBhvr>
                                      <p:tavLst>
                                        <p:tav tm="0">
                                          <p:val>
                                            <p:fltVal val="0"/>
                                          </p:val>
                                        </p:tav>
                                        <p:tav tm="100000">
                                          <p:val>
                                            <p:strVal val="#ppt_w"/>
                                          </p:val>
                                        </p:tav>
                                      </p:tavLst>
                                    </p:anim>
                                    <p:anim calcmode="lin" valueType="num">
                                      <p:cBhvr>
                                        <p:cTn id="81" dur="500" fill="hold"/>
                                        <p:tgtEl>
                                          <p:spTgt spid="14358"/>
                                        </p:tgtEl>
                                        <p:attrNameLst>
                                          <p:attrName>ppt_h</p:attrName>
                                        </p:attrNameLst>
                                      </p:cBhvr>
                                      <p:tavLst>
                                        <p:tav tm="0">
                                          <p:val>
                                            <p:fltVal val="0"/>
                                          </p:val>
                                        </p:tav>
                                        <p:tav tm="100000">
                                          <p:val>
                                            <p:strVal val="#ppt_h"/>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3" presetClass="entr" presetSubtype="16" fill="hold" grpId="0" nodeType="clickEffect">
                                  <p:stCondLst>
                                    <p:cond delay="0"/>
                                  </p:stCondLst>
                                  <p:childTnLst>
                                    <p:set>
                                      <p:cBhvr>
                                        <p:cTn id="85" dur="1" fill="hold">
                                          <p:stCondLst>
                                            <p:cond delay="0"/>
                                          </p:stCondLst>
                                        </p:cTn>
                                        <p:tgtEl>
                                          <p:spTgt spid="14343"/>
                                        </p:tgtEl>
                                        <p:attrNameLst>
                                          <p:attrName>style.visibility</p:attrName>
                                        </p:attrNameLst>
                                      </p:cBhvr>
                                      <p:to>
                                        <p:strVal val="visible"/>
                                      </p:to>
                                    </p:set>
                                    <p:anim calcmode="lin" valueType="num">
                                      <p:cBhvr>
                                        <p:cTn id="86" dur="500" fill="hold"/>
                                        <p:tgtEl>
                                          <p:spTgt spid="14343"/>
                                        </p:tgtEl>
                                        <p:attrNameLst>
                                          <p:attrName>ppt_w</p:attrName>
                                        </p:attrNameLst>
                                      </p:cBhvr>
                                      <p:tavLst>
                                        <p:tav tm="0">
                                          <p:val>
                                            <p:fltVal val="0"/>
                                          </p:val>
                                        </p:tav>
                                        <p:tav tm="100000">
                                          <p:val>
                                            <p:strVal val="#ppt_w"/>
                                          </p:val>
                                        </p:tav>
                                      </p:tavLst>
                                    </p:anim>
                                    <p:anim calcmode="lin" valueType="num">
                                      <p:cBhvr>
                                        <p:cTn id="87" dur="500" fill="hold"/>
                                        <p:tgtEl>
                                          <p:spTgt spid="14343"/>
                                        </p:tgtEl>
                                        <p:attrNameLst>
                                          <p:attrName>ppt_h</p:attrName>
                                        </p:attrNameLst>
                                      </p:cBhvr>
                                      <p:tavLst>
                                        <p:tav tm="0">
                                          <p:val>
                                            <p:fltVal val="0"/>
                                          </p:val>
                                        </p:tav>
                                        <p:tav tm="100000">
                                          <p:val>
                                            <p:strVal val="#ppt_h"/>
                                          </p:val>
                                        </p:tav>
                                      </p:tavLst>
                                    </p:anim>
                                  </p:childTnLst>
                                </p:cTn>
                              </p:par>
                              <p:par>
                                <p:cTn id="88" presetID="23" presetClass="entr" presetSubtype="16" fill="hold" grpId="0" nodeType="withEffect">
                                  <p:stCondLst>
                                    <p:cond delay="0"/>
                                  </p:stCondLst>
                                  <p:childTnLst>
                                    <p:set>
                                      <p:cBhvr>
                                        <p:cTn id="89" dur="1" fill="hold">
                                          <p:stCondLst>
                                            <p:cond delay="0"/>
                                          </p:stCondLst>
                                        </p:cTn>
                                        <p:tgtEl>
                                          <p:spTgt spid="14355"/>
                                        </p:tgtEl>
                                        <p:attrNameLst>
                                          <p:attrName>style.visibility</p:attrName>
                                        </p:attrNameLst>
                                      </p:cBhvr>
                                      <p:to>
                                        <p:strVal val="visible"/>
                                      </p:to>
                                    </p:set>
                                    <p:anim calcmode="lin" valueType="num">
                                      <p:cBhvr>
                                        <p:cTn id="90" dur="500" fill="hold"/>
                                        <p:tgtEl>
                                          <p:spTgt spid="14355"/>
                                        </p:tgtEl>
                                        <p:attrNameLst>
                                          <p:attrName>ppt_w</p:attrName>
                                        </p:attrNameLst>
                                      </p:cBhvr>
                                      <p:tavLst>
                                        <p:tav tm="0">
                                          <p:val>
                                            <p:fltVal val="0"/>
                                          </p:val>
                                        </p:tav>
                                        <p:tav tm="100000">
                                          <p:val>
                                            <p:strVal val="#ppt_w"/>
                                          </p:val>
                                        </p:tav>
                                      </p:tavLst>
                                    </p:anim>
                                    <p:anim calcmode="lin" valueType="num">
                                      <p:cBhvr>
                                        <p:cTn id="91" dur="500" fill="hold"/>
                                        <p:tgtEl>
                                          <p:spTgt spid="14355"/>
                                        </p:tgtEl>
                                        <p:attrNameLst>
                                          <p:attrName>ppt_h</p:attrName>
                                        </p:attrNameLst>
                                      </p:cBhvr>
                                      <p:tavLst>
                                        <p:tav tm="0">
                                          <p:val>
                                            <p:fltVal val="0"/>
                                          </p:val>
                                        </p:tav>
                                        <p:tav tm="100000">
                                          <p:val>
                                            <p:strVal val="#ppt_h"/>
                                          </p:val>
                                        </p:tav>
                                      </p:tavLst>
                                    </p:anim>
                                  </p:childTnLst>
                                </p:cTn>
                              </p:par>
                              <p:par>
                                <p:cTn id="92" presetID="53" presetClass="entr" presetSubtype="16" fill="hold" nodeType="withEffect">
                                  <p:stCondLst>
                                    <p:cond delay="0"/>
                                  </p:stCondLst>
                                  <p:childTnLst>
                                    <p:set>
                                      <p:cBhvr>
                                        <p:cTn id="93" dur="1" fill="hold">
                                          <p:stCondLst>
                                            <p:cond delay="0"/>
                                          </p:stCondLst>
                                        </p:cTn>
                                        <p:tgtEl>
                                          <p:spTgt spid="5"/>
                                        </p:tgtEl>
                                        <p:attrNameLst>
                                          <p:attrName>style.visibility</p:attrName>
                                        </p:attrNameLst>
                                      </p:cBhvr>
                                      <p:to>
                                        <p:strVal val="visible"/>
                                      </p:to>
                                    </p:set>
                                    <p:anim calcmode="lin" valueType="num">
                                      <p:cBhvr>
                                        <p:cTn id="94" dur="500" fill="hold"/>
                                        <p:tgtEl>
                                          <p:spTgt spid="5"/>
                                        </p:tgtEl>
                                        <p:attrNameLst>
                                          <p:attrName>ppt_w</p:attrName>
                                        </p:attrNameLst>
                                      </p:cBhvr>
                                      <p:tavLst>
                                        <p:tav tm="0">
                                          <p:val>
                                            <p:fltVal val="0"/>
                                          </p:val>
                                        </p:tav>
                                        <p:tav tm="100000">
                                          <p:val>
                                            <p:strVal val="#ppt_w"/>
                                          </p:val>
                                        </p:tav>
                                      </p:tavLst>
                                    </p:anim>
                                    <p:anim calcmode="lin" valueType="num">
                                      <p:cBhvr>
                                        <p:cTn id="95" dur="500" fill="hold"/>
                                        <p:tgtEl>
                                          <p:spTgt spid="5"/>
                                        </p:tgtEl>
                                        <p:attrNameLst>
                                          <p:attrName>ppt_h</p:attrName>
                                        </p:attrNameLst>
                                      </p:cBhvr>
                                      <p:tavLst>
                                        <p:tav tm="0">
                                          <p:val>
                                            <p:fltVal val="0"/>
                                          </p:val>
                                        </p:tav>
                                        <p:tav tm="100000">
                                          <p:val>
                                            <p:strVal val="#ppt_h"/>
                                          </p:val>
                                        </p:tav>
                                      </p:tavLst>
                                    </p:anim>
                                    <p:animEffect transition="in" filter="fade">
                                      <p:cBhvr>
                                        <p:cTn id="96" dur="500"/>
                                        <p:tgtEl>
                                          <p:spTgt spid="5"/>
                                        </p:tgtEl>
                                      </p:cBhvr>
                                    </p:animEffect>
                                  </p:childTnLst>
                                </p:cTn>
                              </p:par>
                            </p:childTnLst>
                          </p:cTn>
                        </p:par>
                      </p:childTnLst>
                    </p:cTn>
                  </p:par>
                  <p:par>
                    <p:cTn id="97" fill="hold">
                      <p:stCondLst>
                        <p:cond delay="indefinite"/>
                      </p:stCondLst>
                      <p:childTnLst>
                        <p:par>
                          <p:cTn id="98" fill="hold">
                            <p:stCondLst>
                              <p:cond delay="0"/>
                            </p:stCondLst>
                            <p:childTnLst>
                              <p:par>
                                <p:cTn id="99" presetID="23" presetClass="entr" presetSubtype="16" fill="hold" grpId="0" nodeType="clickEffect">
                                  <p:stCondLst>
                                    <p:cond delay="0"/>
                                  </p:stCondLst>
                                  <p:childTnLst>
                                    <p:set>
                                      <p:cBhvr>
                                        <p:cTn id="100" dur="1" fill="hold">
                                          <p:stCondLst>
                                            <p:cond delay="0"/>
                                          </p:stCondLst>
                                        </p:cTn>
                                        <p:tgtEl>
                                          <p:spTgt spid="14359"/>
                                        </p:tgtEl>
                                        <p:attrNameLst>
                                          <p:attrName>style.visibility</p:attrName>
                                        </p:attrNameLst>
                                      </p:cBhvr>
                                      <p:to>
                                        <p:strVal val="visible"/>
                                      </p:to>
                                    </p:set>
                                    <p:anim calcmode="lin" valueType="num">
                                      <p:cBhvr>
                                        <p:cTn id="101" dur="500" fill="hold"/>
                                        <p:tgtEl>
                                          <p:spTgt spid="14359"/>
                                        </p:tgtEl>
                                        <p:attrNameLst>
                                          <p:attrName>ppt_w</p:attrName>
                                        </p:attrNameLst>
                                      </p:cBhvr>
                                      <p:tavLst>
                                        <p:tav tm="0">
                                          <p:val>
                                            <p:fltVal val="0"/>
                                          </p:val>
                                        </p:tav>
                                        <p:tav tm="100000">
                                          <p:val>
                                            <p:strVal val="#ppt_w"/>
                                          </p:val>
                                        </p:tav>
                                      </p:tavLst>
                                    </p:anim>
                                    <p:anim calcmode="lin" valueType="num">
                                      <p:cBhvr>
                                        <p:cTn id="102" dur="500" fill="hold"/>
                                        <p:tgtEl>
                                          <p:spTgt spid="143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14342" grpId="0" animBg="1"/>
      <p:bldP spid="14343" grpId="0" animBg="1"/>
      <p:bldP spid="14344" grpId="0" animBg="1"/>
      <p:bldP spid="14345" grpId="0"/>
      <p:bldP spid="14346" grpId="0"/>
      <p:bldP spid="14347" grpId="0"/>
      <p:bldP spid="14348" grpId="0"/>
      <p:bldP spid="14349" grpId="0"/>
      <p:bldP spid="14350" grpId="0"/>
      <p:bldP spid="14351" grpId="0"/>
      <p:bldP spid="14352" grpId="0"/>
      <p:bldP spid="14353" grpId="0"/>
      <p:bldP spid="14354" grpId="0"/>
      <p:bldP spid="14355" grpId="0"/>
      <p:bldP spid="14357" grpId="0"/>
      <p:bldP spid="14358" grpId="0"/>
      <p:bldP spid="1435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5364" name="Rectangle 4">
            <a:extLst>
              <a:ext uri="{FF2B5EF4-FFF2-40B4-BE49-F238E27FC236}">
                <a16:creationId xmlns:a16="http://schemas.microsoft.com/office/drawing/2014/main" id="{B64AA0A6-7232-436B-8EE4-0F2A291F5767}"/>
              </a:ext>
            </a:extLst>
          </p:cNvPr>
          <p:cNvSpPr>
            <a:spLocks noChangeArrowheads="1"/>
          </p:cNvSpPr>
          <p:nvPr/>
        </p:nvSpPr>
        <p:spPr bwMode="auto">
          <a:xfrm>
            <a:off x="152400" y="152400"/>
            <a:ext cx="11887200" cy="1295400"/>
          </a:xfrm>
          <a:prstGeom prst="rect">
            <a:avLst/>
          </a:prstGeom>
          <a:noFill/>
          <a:ln w="9525">
            <a:noFill/>
            <a:miter lim="800000"/>
            <a:headEnd/>
            <a:tailEnd/>
          </a:ln>
          <a:effectLst/>
        </p:spPr>
        <p:txBody>
          <a:bodyPr anchor="ctr"/>
          <a:lstStyle/>
          <a:p>
            <a:pPr algn="ctr" eaLnBrk="1" hangingPunct="1">
              <a:defRPr/>
            </a:pPr>
            <a:r>
              <a:rPr lang="en-US" sz="4400" b="1" dirty="0">
                <a:solidFill>
                  <a:schemeClr val="bg1"/>
                </a:solidFill>
                <a:effectLst>
                  <a:outerShdw blurRad="38100" dist="38100" dir="2700000" algn="tl">
                    <a:srgbClr val="000000"/>
                  </a:outerShdw>
                </a:effectLst>
                <a:latin typeface="Segoe UI" panose="020B0502040204020203" pitchFamily="34" charset="0"/>
              </a:rPr>
              <a:t>How Can THREE Persons Be ONE God?</a:t>
            </a:r>
          </a:p>
        </p:txBody>
      </p:sp>
      <p:sp>
        <p:nvSpPr>
          <p:cNvPr id="15365" name="Oval 5">
            <a:extLst>
              <a:ext uri="{FF2B5EF4-FFF2-40B4-BE49-F238E27FC236}">
                <a16:creationId xmlns:a16="http://schemas.microsoft.com/office/drawing/2014/main" id="{A4610095-687F-4512-9DF8-35E2BE3D9C3A}"/>
              </a:ext>
            </a:extLst>
          </p:cNvPr>
          <p:cNvSpPr>
            <a:spLocks noChangeArrowheads="1"/>
          </p:cNvSpPr>
          <p:nvPr/>
        </p:nvSpPr>
        <p:spPr bwMode="auto">
          <a:xfrm>
            <a:off x="762000" y="2819400"/>
            <a:ext cx="2743200" cy="2819400"/>
          </a:xfrm>
          <a:prstGeom prst="ellipse">
            <a:avLst/>
          </a:prstGeom>
          <a:solidFill>
            <a:srgbClr val="FFFFCC"/>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Segoe UI" panose="020B0502040204020203" pitchFamily="34" charset="0"/>
            </a:endParaRPr>
          </a:p>
        </p:txBody>
      </p:sp>
      <p:sp>
        <p:nvSpPr>
          <p:cNvPr id="15366" name="Oval 6">
            <a:extLst>
              <a:ext uri="{FF2B5EF4-FFF2-40B4-BE49-F238E27FC236}">
                <a16:creationId xmlns:a16="http://schemas.microsoft.com/office/drawing/2014/main" id="{3F57507B-84E2-42B7-B695-AE64018DAF5F}"/>
              </a:ext>
            </a:extLst>
          </p:cNvPr>
          <p:cNvSpPr>
            <a:spLocks noChangeArrowheads="1"/>
          </p:cNvSpPr>
          <p:nvPr/>
        </p:nvSpPr>
        <p:spPr bwMode="auto">
          <a:xfrm>
            <a:off x="4724400" y="2819400"/>
            <a:ext cx="2743200" cy="2819400"/>
          </a:xfrm>
          <a:prstGeom prst="ellipse">
            <a:avLst/>
          </a:prstGeom>
          <a:solidFill>
            <a:srgbClr val="FFFFCC"/>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Segoe UI" panose="020B0502040204020203" pitchFamily="34" charset="0"/>
            </a:endParaRPr>
          </a:p>
        </p:txBody>
      </p:sp>
      <p:sp>
        <p:nvSpPr>
          <p:cNvPr id="15367" name="Oval 7">
            <a:extLst>
              <a:ext uri="{FF2B5EF4-FFF2-40B4-BE49-F238E27FC236}">
                <a16:creationId xmlns:a16="http://schemas.microsoft.com/office/drawing/2014/main" id="{4E85F089-E1AF-4A8B-BFCC-4CA15BB26D57}"/>
              </a:ext>
            </a:extLst>
          </p:cNvPr>
          <p:cNvSpPr>
            <a:spLocks noChangeArrowheads="1"/>
          </p:cNvSpPr>
          <p:nvPr/>
        </p:nvSpPr>
        <p:spPr bwMode="auto">
          <a:xfrm>
            <a:off x="8763000" y="2819400"/>
            <a:ext cx="2743200" cy="2819400"/>
          </a:xfrm>
          <a:prstGeom prst="ellipse">
            <a:avLst/>
          </a:prstGeom>
          <a:solidFill>
            <a:srgbClr val="FFFFCC"/>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Segoe UI" panose="020B0502040204020203" pitchFamily="34" charset="0"/>
            </a:endParaRPr>
          </a:p>
        </p:txBody>
      </p:sp>
      <p:sp>
        <p:nvSpPr>
          <p:cNvPr id="15377" name="Text Box 17">
            <a:extLst>
              <a:ext uri="{FF2B5EF4-FFF2-40B4-BE49-F238E27FC236}">
                <a16:creationId xmlns:a16="http://schemas.microsoft.com/office/drawing/2014/main" id="{F4EFEDD9-A97B-473E-B54E-9A7AB3ED2993}"/>
              </a:ext>
            </a:extLst>
          </p:cNvPr>
          <p:cNvSpPr txBox="1">
            <a:spLocks noChangeArrowheads="1"/>
          </p:cNvSpPr>
          <p:nvPr/>
        </p:nvSpPr>
        <p:spPr bwMode="auto">
          <a:xfrm>
            <a:off x="838200" y="3657600"/>
            <a:ext cx="2590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dirty="0">
                <a:solidFill>
                  <a:schemeClr val="hlink"/>
                </a:solidFill>
                <a:latin typeface="Segoe UI" panose="020B0502040204020203" pitchFamily="34" charset="0"/>
              </a:rPr>
              <a:t>Many Individuals</a:t>
            </a:r>
          </a:p>
        </p:txBody>
      </p:sp>
      <p:sp>
        <p:nvSpPr>
          <p:cNvPr id="15378" name="Text Box 18">
            <a:extLst>
              <a:ext uri="{FF2B5EF4-FFF2-40B4-BE49-F238E27FC236}">
                <a16:creationId xmlns:a16="http://schemas.microsoft.com/office/drawing/2014/main" id="{FF116D4A-0AFD-4B60-9ED6-D48701819629}"/>
              </a:ext>
            </a:extLst>
          </p:cNvPr>
          <p:cNvSpPr txBox="1">
            <a:spLocks noChangeArrowheads="1"/>
          </p:cNvSpPr>
          <p:nvPr/>
        </p:nvSpPr>
        <p:spPr bwMode="auto">
          <a:xfrm>
            <a:off x="5029200" y="36576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solidFill>
                  <a:schemeClr val="hlink"/>
                </a:solidFill>
                <a:latin typeface="Segoe UI" panose="020B0502040204020203" pitchFamily="34" charset="0"/>
              </a:rPr>
              <a:t>Many</a:t>
            </a:r>
          </a:p>
          <a:p>
            <a:pPr algn="ctr" eaLnBrk="1" hangingPunct="1">
              <a:spcBef>
                <a:spcPct val="0"/>
              </a:spcBef>
              <a:buFontTx/>
              <a:buNone/>
            </a:pPr>
            <a:r>
              <a:rPr lang="en-US" altLang="en-US" b="1" dirty="0">
                <a:solidFill>
                  <a:schemeClr val="hlink"/>
                </a:solidFill>
                <a:latin typeface="Segoe UI" panose="020B0502040204020203" pitchFamily="34" charset="0"/>
              </a:rPr>
              <a:t>Angels</a:t>
            </a:r>
          </a:p>
        </p:txBody>
      </p:sp>
      <p:sp>
        <p:nvSpPr>
          <p:cNvPr id="15379" name="Text Box 19">
            <a:extLst>
              <a:ext uri="{FF2B5EF4-FFF2-40B4-BE49-F238E27FC236}">
                <a16:creationId xmlns:a16="http://schemas.microsoft.com/office/drawing/2014/main" id="{40EE85CC-EBF8-4B06-9494-ADB8F8750D10}"/>
              </a:ext>
            </a:extLst>
          </p:cNvPr>
          <p:cNvSpPr txBox="1">
            <a:spLocks noChangeArrowheads="1"/>
          </p:cNvSpPr>
          <p:nvPr/>
        </p:nvSpPr>
        <p:spPr bwMode="auto">
          <a:xfrm>
            <a:off x="9067800" y="36576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solidFill>
                  <a:schemeClr val="hlink"/>
                </a:solidFill>
                <a:latin typeface="Segoe UI" panose="020B0502040204020203" pitchFamily="34" charset="0"/>
              </a:rPr>
              <a:t>Three Persons</a:t>
            </a:r>
            <a:endParaRPr lang="en-US" altLang="en-US" i="1" dirty="0">
              <a:solidFill>
                <a:schemeClr val="hlink"/>
              </a:solidFill>
              <a:latin typeface="Segoe UI" panose="020B0502040204020203" pitchFamily="34" charset="0"/>
            </a:endParaRPr>
          </a:p>
        </p:txBody>
      </p:sp>
      <p:sp>
        <p:nvSpPr>
          <p:cNvPr id="15380" name="Text Box 20">
            <a:extLst>
              <a:ext uri="{FF2B5EF4-FFF2-40B4-BE49-F238E27FC236}">
                <a16:creationId xmlns:a16="http://schemas.microsoft.com/office/drawing/2014/main" id="{5CC3FDB1-B5F7-4D73-9724-A5C5BCC8114F}"/>
              </a:ext>
            </a:extLst>
          </p:cNvPr>
          <p:cNvSpPr txBox="1">
            <a:spLocks noChangeArrowheads="1"/>
          </p:cNvSpPr>
          <p:nvPr/>
        </p:nvSpPr>
        <p:spPr bwMode="auto">
          <a:xfrm>
            <a:off x="533400" y="1295400"/>
            <a:ext cx="3124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solidFill>
                  <a:srgbClr val="FFFFCC"/>
                </a:solidFill>
                <a:latin typeface="Segoe UI" panose="020B0502040204020203" pitchFamily="34" charset="0"/>
              </a:rPr>
              <a:t>Humanity</a:t>
            </a:r>
          </a:p>
          <a:p>
            <a:pPr algn="ctr" eaLnBrk="1" hangingPunct="1">
              <a:spcBef>
                <a:spcPct val="0"/>
              </a:spcBef>
              <a:buFontTx/>
              <a:buNone/>
            </a:pPr>
            <a:r>
              <a:rPr lang="en-US" altLang="en-US" sz="2400" dirty="0">
                <a:solidFill>
                  <a:srgbClr val="FFFFCC"/>
                </a:solidFill>
                <a:latin typeface="Segoe UI" panose="020B0502040204020203" pitchFamily="34" charset="0"/>
              </a:rPr>
              <a:t>(Human Attributes)</a:t>
            </a:r>
          </a:p>
          <a:p>
            <a:pPr algn="ctr" eaLnBrk="1" hangingPunct="1">
              <a:spcBef>
                <a:spcPct val="0"/>
              </a:spcBef>
              <a:buFontTx/>
              <a:buNone/>
            </a:pPr>
            <a:r>
              <a:rPr lang="en-US" altLang="en-US" b="1" dirty="0">
                <a:solidFill>
                  <a:schemeClr val="bg1"/>
                </a:solidFill>
                <a:latin typeface="Segoe UI" panose="020B0502040204020203" pitchFamily="34" charset="0"/>
              </a:rPr>
              <a:t>One Manhood</a:t>
            </a:r>
            <a:endParaRPr lang="en-US" altLang="en-US" dirty="0">
              <a:solidFill>
                <a:schemeClr val="bg1"/>
              </a:solidFill>
              <a:latin typeface="Segoe UI" panose="020B0502040204020203" pitchFamily="34" charset="0"/>
            </a:endParaRPr>
          </a:p>
        </p:txBody>
      </p:sp>
      <p:sp>
        <p:nvSpPr>
          <p:cNvPr id="15385" name="Text Box 25">
            <a:extLst>
              <a:ext uri="{FF2B5EF4-FFF2-40B4-BE49-F238E27FC236}">
                <a16:creationId xmlns:a16="http://schemas.microsoft.com/office/drawing/2014/main" id="{F6A28DFE-5B99-412D-BC7A-175037A729E5}"/>
              </a:ext>
            </a:extLst>
          </p:cNvPr>
          <p:cNvSpPr txBox="1">
            <a:spLocks noChangeArrowheads="1"/>
          </p:cNvSpPr>
          <p:nvPr/>
        </p:nvSpPr>
        <p:spPr bwMode="auto">
          <a:xfrm>
            <a:off x="4495800" y="1295400"/>
            <a:ext cx="3200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solidFill>
                  <a:srgbClr val="FFFFCC"/>
                </a:solidFill>
                <a:latin typeface="Segoe UI" panose="020B0502040204020203" pitchFamily="34" charset="0"/>
              </a:rPr>
              <a:t>Angels</a:t>
            </a:r>
          </a:p>
          <a:p>
            <a:pPr algn="ctr" eaLnBrk="1" hangingPunct="1">
              <a:spcBef>
                <a:spcPct val="0"/>
              </a:spcBef>
              <a:buFontTx/>
              <a:buNone/>
            </a:pPr>
            <a:r>
              <a:rPr lang="en-US" altLang="en-US" sz="2400" dirty="0">
                <a:solidFill>
                  <a:srgbClr val="FFFFCC"/>
                </a:solidFill>
                <a:latin typeface="Segoe UI" panose="020B0502040204020203" pitchFamily="34" charset="0"/>
              </a:rPr>
              <a:t>(Angelic Attributes)</a:t>
            </a:r>
          </a:p>
          <a:p>
            <a:pPr algn="ctr" eaLnBrk="1" hangingPunct="1">
              <a:spcBef>
                <a:spcPct val="0"/>
              </a:spcBef>
              <a:buFontTx/>
              <a:buNone/>
            </a:pPr>
            <a:r>
              <a:rPr lang="en-US" altLang="en-US" b="1" dirty="0">
                <a:solidFill>
                  <a:schemeClr val="bg1"/>
                </a:solidFill>
                <a:latin typeface="Segoe UI" panose="020B0502040204020203" pitchFamily="34" charset="0"/>
              </a:rPr>
              <a:t>One Angelhood</a:t>
            </a:r>
            <a:endParaRPr lang="en-US" altLang="en-US" dirty="0">
              <a:solidFill>
                <a:schemeClr val="bg1"/>
              </a:solidFill>
              <a:latin typeface="Segoe UI" panose="020B0502040204020203" pitchFamily="34" charset="0"/>
            </a:endParaRPr>
          </a:p>
        </p:txBody>
      </p:sp>
      <p:sp>
        <p:nvSpPr>
          <p:cNvPr id="15386" name="Text Box 26">
            <a:extLst>
              <a:ext uri="{FF2B5EF4-FFF2-40B4-BE49-F238E27FC236}">
                <a16:creationId xmlns:a16="http://schemas.microsoft.com/office/drawing/2014/main" id="{C930C298-9447-4E66-AFAD-D686FCF7F50E}"/>
              </a:ext>
            </a:extLst>
          </p:cNvPr>
          <p:cNvSpPr txBox="1">
            <a:spLocks noChangeArrowheads="1"/>
          </p:cNvSpPr>
          <p:nvPr/>
        </p:nvSpPr>
        <p:spPr bwMode="auto">
          <a:xfrm>
            <a:off x="8458200" y="1295400"/>
            <a:ext cx="3200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solidFill>
                  <a:srgbClr val="FFFFCC"/>
                </a:solidFill>
                <a:latin typeface="Segoe UI" panose="020B0502040204020203" pitchFamily="34" charset="0"/>
              </a:rPr>
              <a:t>Deity</a:t>
            </a:r>
          </a:p>
          <a:p>
            <a:pPr algn="ctr" eaLnBrk="1" hangingPunct="1">
              <a:spcBef>
                <a:spcPct val="0"/>
              </a:spcBef>
              <a:buFontTx/>
              <a:buNone/>
            </a:pPr>
            <a:r>
              <a:rPr lang="en-US" altLang="en-US" sz="2400" dirty="0">
                <a:solidFill>
                  <a:srgbClr val="FFFFCC"/>
                </a:solidFill>
                <a:latin typeface="Segoe UI" panose="020B0502040204020203" pitchFamily="34" charset="0"/>
              </a:rPr>
              <a:t>(Divine Attributes)</a:t>
            </a:r>
          </a:p>
          <a:p>
            <a:pPr algn="ctr" eaLnBrk="1" hangingPunct="1">
              <a:spcBef>
                <a:spcPct val="0"/>
              </a:spcBef>
              <a:buFontTx/>
              <a:buNone/>
            </a:pPr>
            <a:r>
              <a:rPr lang="en-US" altLang="en-US" b="1" dirty="0">
                <a:solidFill>
                  <a:schemeClr val="bg1"/>
                </a:solidFill>
                <a:latin typeface="Segoe UI" panose="020B0502040204020203" pitchFamily="34" charset="0"/>
              </a:rPr>
              <a:t>One Godhood</a:t>
            </a:r>
            <a:endParaRPr lang="en-US" altLang="en-US" dirty="0">
              <a:solidFill>
                <a:schemeClr val="bg1"/>
              </a:solidFill>
              <a:latin typeface="Segoe UI" panose="020B0502040204020203" pitchFamily="34" charset="0"/>
            </a:endParaRPr>
          </a:p>
        </p:txBody>
      </p:sp>
      <p:sp>
        <p:nvSpPr>
          <p:cNvPr id="15387" name="Text Box 27">
            <a:extLst>
              <a:ext uri="{FF2B5EF4-FFF2-40B4-BE49-F238E27FC236}">
                <a16:creationId xmlns:a16="http://schemas.microsoft.com/office/drawing/2014/main" id="{5EA31B30-095D-442F-8E95-AEF74A29D593}"/>
              </a:ext>
            </a:extLst>
          </p:cNvPr>
          <p:cNvSpPr txBox="1">
            <a:spLocks noChangeArrowheads="1"/>
          </p:cNvSpPr>
          <p:nvPr/>
        </p:nvSpPr>
        <p:spPr bwMode="auto">
          <a:xfrm>
            <a:off x="9372600" y="5865912"/>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a:solidFill>
                  <a:srgbClr val="FFFF00"/>
                </a:solidFill>
                <a:latin typeface="Segoe UI" panose="020B0502040204020203" pitchFamily="34" charset="0"/>
              </a:rPr>
              <a:t>Never Disagree</a:t>
            </a:r>
            <a:endParaRPr lang="en-US" altLang="en-US" sz="2400" dirty="0">
              <a:solidFill>
                <a:srgbClr val="FFFF00"/>
              </a:solidFill>
              <a:latin typeface="Segoe UI" panose="020B0502040204020203" pitchFamily="34" charset="0"/>
            </a:endParaRPr>
          </a:p>
        </p:txBody>
      </p:sp>
      <p:sp>
        <p:nvSpPr>
          <p:cNvPr id="15388" name="Text Box 28">
            <a:extLst>
              <a:ext uri="{FF2B5EF4-FFF2-40B4-BE49-F238E27FC236}">
                <a16:creationId xmlns:a16="http://schemas.microsoft.com/office/drawing/2014/main" id="{9EAD9872-9080-422C-8426-18D5B3650172}"/>
              </a:ext>
            </a:extLst>
          </p:cNvPr>
          <p:cNvSpPr txBox="1">
            <a:spLocks noChangeArrowheads="1"/>
          </p:cNvSpPr>
          <p:nvPr/>
        </p:nvSpPr>
        <p:spPr bwMode="auto">
          <a:xfrm>
            <a:off x="228600" y="5878512"/>
            <a:ext cx="9144000" cy="4460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300" dirty="0">
                <a:latin typeface="Segoe UI" panose="020B0502040204020203" pitchFamily="34" charset="0"/>
              </a:rPr>
              <a:t>One in Purpose, One in all things….Except Person – </a:t>
            </a:r>
            <a:r>
              <a:rPr lang="en-US" altLang="en-US" sz="2300" b="1" dirty="0">
                <a:solidFill>
                  <a:srgbClr val="C00000"/>
                </a:solidFill>
                <a:latin typeface="Segoe UI" panose="020B0502040204020203" pitchFamily="34" charset="0"/>
              </a:rPr>
              <a:t>THREE PERSONS</a:t>
            </a:r>
          </a:p>
        </p:txBody>
      </p:sp>
      <p:sp>
        <p:nvSpPr>
          <p:cNvPr id="14" name="TextBox 13">
            <a:extLst>
              <a:ext uri="{FF2B5EF4-FFF2-40B4-BE49-F238E27FC236}">
                <a16:creationId xmlns:a16="http://schemas.microsoft.com/office/drawing/2014/main" id="{BEBA6583-A164-4E9B-A558-08E209C51EAF}"/>
              </a:ext>
            </a:extLst>
          </p:cNvPr>
          <p:cNvSpPr txBox="1"/>
          <p:nvPr/>
        </p:nvSpPr>
        <p:spPr>
          <a:xfrm>
            <a:off x="0" y="6553200"/>
            <a:ext cx="12192000" cy="307777"/>
          </a:xfrm>
          <a:prstGeom prst="rect">
            <a:avLst/>
          </a:prstGeom>
          <a:solidFill>
            <a:schemeClr val="tx1"/>
          </a:solidFill>
        </p:spPr>
        <p:txBody>
          <a:bodyPr wrap="square" rtlCol="0">
            <a:spAutoFit/>
          </a:bodyPr>
          <a:lstStyle/>
          <a:p>
            <a:r>
              <a:rPr lang="en-US" sz="1400" dirty="0">
                <a:solidFill>
                  <a:schemeClr val="bg1"/>
                </a:solidFill>
                <a:latin typeface="Segoe UI" panose="020B0502040204020203" pitchFamily="34" charset="0"/>
                <a:cs typeface="Segoe UI" panose="020B0502040204020203" pitchFamily="34" charset="0"/>
              </a:rPr>
              <a:t>Richie Thetford									                 www.thetfordcountry.com</a:t>
            </a:r>
          </a:p>
        </p:txBody>
      </p:sp>
      <p:sp>
        <p:nvSpPr>
          <p:cNvPr id="15" name="Rectangle 14">
            <a:extLst>
              <a:ext uri="{FF2B5EF4-FFF2-40B4-BE49-F238E27FC236}">
                <a16:creationId xmlns:a16="http://schemas.microsoft.com/office/drawing/2014/main" id="{44F692DC-D973-4977-80C0-A4173E0B9CEA}"/>
              </a:ext>
            </a:extLst>
          </p:cNvPr>
          <p:cNvSpPr/>
          <p:nvPr/>
        </p:nvSpPr>
        <p:spPr>
          <a:xfrm>
            <a:off x="0" y="0"/>
            <a:ext cx="152400" cy="6550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0909411-D6CC-4AC2-A6AC-34287E28C8C5}"/>
              </a:ext>
            </a:extLst>
          </p:cNvPr>
          <p:cNvSpPr/>
          <p:nvPr/>
        </p:nvSpPr>
        <p:spPr>
          <a:xfrm>
            <a:off x="12039600" y="0"/>
            <a:ext cx="152400" cy="6550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3312005-A3E5-4A55-9F35-25C2E745DC2E}"/>
              </a:ext>
            </a:extLst>
          </p:cNvPr>
          <p:cNvSpPr/>
          <p:nvPr/>
        </p:nvSpPr>
        <p:spPr>
          <a:xfrm>
            <a:off x="0" y="0"/>
            <a:ext cx="12192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FDFBDC4-CD47-4A29-A209-C2EB310F7B02}"/>
              </a:ext>
            </a:extLst>
          </p:cNvPr>
          <p:cNvSpPr/>
          <p:nvPr/>
        </p:nvSpPr>
        <p:spPr>
          <a:xfrm>
            <a:off x="0" y="6410961"/>
            <a:ext cx="12192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5364">
                                            <p:txEl>
                                              <p:charRg st="0" end="22"/>
                                            </p:txEl>
                                          </p:spTgt>
                                        </p:tgtEl>
                                        <p:attrNameLst>
                                          <p:attrName>style.visibility</p:attrName>
                                        </p:attrNameLst>
                                      </p:cBhvr>
                                      <p:to>
                                        <p:strVal val="visible"/>
                                      </p:to>
                                    </p:set>
                                    <p:anim calcmode="lin" valueType="num">
                                      <p:cBhvr>
                                        <p:cTn id="7" dur="2000" fill="hold"/>
                                        <p:tgtEl>
                                          <p:spTgt spid="15364">
                                            <p:txEl>
                                              <p:charRg st="0" end="22"/>
                                            </p:txEl>
                                          </p:spTgt>
                                        </p:tgtEl>
                                        <p:attrNameLst>
                                          <p:attrName>ppt_w</p:attrName>
                                        </p:attrNameLst>
                                      </p:cBhvr>
                                      <p:tavLst>
                                        <p:tav tm="0">
                                          <p:val>
                                            <p:fltVal val="0"/>
                                          </p:val>
                                        </p:tav>
                                        <p:tav tm="100000">
                                          <p:val>
                                            <p:strVal val="#ppt_w"/>
                                          </p:val>
                                        </p:tav>
                                      </p:tavLst>
                                    </p:anim>
                                    <p:anim calcmode="lin" valueType="num">
                                      <p:cBhvr>
                                        <p:cTn id="8" dur="2000" fill="hold"/>
                                        <p:tgtEl>
                                          <p:spTgt spid="15364">
                                            <p:txEl>
                                              <p:charRg st="0" end="22"/>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5364">
                                            <p:txEl>
                                              <p:charRg st="22" end="34"/>
                                            </p:txEl>
                                          </p:spTgt>
                                        </p:tgtEl>
                                        <p:attrNameLst>
                                          <p:attrName>style.visibility</p:attrName>
                                        </p:attrNameLst>
                                      </p:cBhvr>
                                      <p:to>
                                        <p:strVal val="visible"/>
                                      </p:to>
                                    </p:set>
                                    <p:anim calcmode="lin" valueType="num">
                                      <p:cBhvr>
                                        <p:cTn id="11" dur="2000" fill="hold"/>
                                        <p:tgtEl>
                                          <p:spTgt spid="15364">
                                            <p:txEl>
                                              <p:charRg st="22" end="34"/>
                                            </p:txEl>
                                          </p:spTgt>
                                        </p:tgtEl>
                                        <p:attrNameLst>
                                          <p:attrName>ppt_w</p:attrName>
                                        </p:attrNameLst>
                                      </p:cBhvr>
                                      <p:tavLst>
                                        <p:tav tm="0">
                                          <p:val>
                                            <p:fltVal val="0"/>
                                          </p:val>
                                        </p:tav>
                                        <p:tav tm="100000">
                                          <p:val>
                                            <p:strVal val="#ppt_w"/>
                                          </p:val>
                                        </p:tav>
                                      </p:tavLst>
                                    </p:anim>
                                    <p:anim calcmode="lin" valueType="num">
                                      <p:cBhvr>
                                        <p:cTn id="12" dur="2000" fill="hold"/>
                                        <p:tgtEl>
                                          <p:spTgt spid="15364">
                                            <p:txEl>
                                              <p:charRg st="22" end="34"/>
                                            </p:txEl>
                                          </p:spTgt>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5365"/>
                                        </p:tgtEl>
                                        <p:attrNameLst>
                                          <p:attrName>style.visibility</p:attrName>
                                        </p:attrNameLst>
                                      </p:cBhvr>
                                      <p:to>
                                        <p:strVal val="visible"/>
                                      </p:to>
                                    </p:set>
                                    <p:anim calcmode="lin" valueType="num">
                                      <p:cBhvr>
                                        <p:cTn id="17" dur="500" fill="hold"/>
                                        <p:tgtEl>
                                          <p:spTgt spid="15365"/>
                                        </p:tgtEl>
                                        <p:attrNameLst>
                                          <p:attrName>ppt_w</p:attrName>
                                        </p:attrNameLst>
                                      </p:cBhvr>
                                      <p:tavLst>
                                        <p:tav tm="0">
                                          <p:val>
                                            <p:fltVal val="0"/>
                                          </p:val>
                                        </p:tav>
                                        <p:tav tm="100000">
                                          <p:val>
                                            <p:strVal val="#ppt_w"/>
                                          </p:val>
                                        </p:tav>
                                      </p:tavLst>
                                    </p:anim>
                                    <p:anim calcmode="lin" valueType="num">
                                      <p:cBhvr>
                                        <p:cTn id="18" dur="500" fill="hold"/>
                                        <p:tgtEl>
                                          <p:spTgt spid="15365"/>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5377"/>
                                        </p:tgtEl>
                                        <p:attrNameLst>
                                          <p:attrName>style.visibility</p:attrName>
                                        </p:attrNameLst>
                                      </p:cBhvr>
                                      <p:to>
                                        <p:strVal val="visible"/>
                                      </p:to>
                                    </p:set>
                                    <p:anim calcmode="lin" valueType="num">
                                      <p:cBhvr>
                                        <p:cTn id="21" dur="500" fill="hold"/>
                                        <p:tgtEl>
                                          <p:spTgt spid="15377"/>
                                        </p:tgtEl>
                                        <p:attrNameLst>
                                          <p:attrName>ppt_w</p:attrName>
                                        </p:attrNameLst>
                                      </p:cBhvr>
                                      <p:tavLst>
                                        <p:tav tm="0">
                                          <p:val>
                                            <p:fltVal val="0"/>
                                          </p:val>
                                        </p:tav>
                                        <p:tav tm="100000">
                                          <p:val>
                                            <p:strVal val="#ppt_w"/>
                                          </p:val>
                                        </p:tav>
                                      </p:tavLst>
                                    </p:anim>
                                    <p:anim calcmode="lin" valueType="num">
                                      <p:cBhvr>
                                        <p:cTn id="22" dur="500" fill="hold"/>
                                        <p:tgtEl>
                                          <p:spTgt spid="15377"/>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15380">
                                            <p:txEl>
                                              <p:pRg st="0" end="0"/>
                                            </p:txEl>
                                          </p:spTgt>
                                        </p:tgtEl>
                                        <p:attrNameLst>
                                          <p:attrName>style.visibility</p:attrName>
                                        </p:attrNameLst>
                                      </p:cBhvr>
                                      <p:to>
                                        <p:strVal val="visible"/>
                                      </p:to>
                                    </p:set>
                                    <p:anim calcmode="lin" valueType="num">
                                      <p:cBhvr>
                                        <p:cTn id="25" dur="500" fill="hold"/>
                                        <p:tgtEl>
                                          <p:spTgt spid="15380">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5380">
                                            <p:txEl>
                                              <p:pRg st="0" end="0"/>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15380">
                                            <p:txEl>
                                              <p:pRg st="1" end="1"/>
                                            </p:txEl>
                                          </p:spTgt>
                                        </p:tgtEl>
                                        <p:attrNameLst>
                                          <p:attrName>style.visibility</p:attrName>
                                        </p:attrNameLst>
                                      </p:cBhvr>
                                      <p:to>
                                        <p:strVal val="visible"/>
                                      </p:to>
                                    </p:set>
                                    <p:anim calcmode="lin" valueType="num">
                                      <p:cBhvr>
                                        <p:cTn id="29" dur="500" fill="hold"/>
                                        <p:tgtEl>
                                          <p:spTgt spid="15380">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1538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nodeType="clickEffect">
                                  <p:stCondLst>
                                    <p:cond delay="0"/>
                                  </p:stCondLst>
                                  <p:childTnLst>
                                    <p:set>
                                      <p:cBhvr>
                                        <p:cTn id="34" dur="1" fill="hold">
                                          <p:stCondLst>
                                            <p:cond delay="0"/>
                                          </p:stCondLst>
                                        </p:cTn>
                                        <p:tgtEl>
                                          <p:spTgt spid="15380">
                                            <p:txEl>
                                              <p:pRg st="2" end="2"/>
                                            </p:txEl>
                                          </p:spTgt>
                                        </p:tgtEl>
                                        <p:attrNameLst>
                                          <p:attrName>style.visibility</p:attrName>
                                        </p:attrNameLst>
                                      </p:cBhvr>
                                      <p:to>
                                        <p:strVal val="visible"/>
                                      </p:to>
                                    </p:set>
                                    <p:anim calcmode="lin" valueType="num">
                                      <p:cBhvr>
                                        <p:cTn id="35" dur="500" fill="hold"/>
                                        <p:tgtEl>
                                          <p:spTgt spid="15380">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1538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nodeType="clickEffect">
                                  <p:stCondLst>
                                    <p:cond delay="0"/>
                                  </p:stCondLst>
                                  <p:childTnLst>
                                    <p:set>
                                      <p:cBhvr>
                                        <p:cTn id="40" dur="1" fill="hold">
                                          <p:stCondLst>
                                            <p:cond delay="0"/>
                                          </p:stCondLst>
                                        </p:cTn>
                                        <p:tgtEl>
                                          <p:spTgt spid="15385">
                                            <p:txEl>
                                              <p:pRg st="0" end="0"/>
                                            </p:txEl>
                                          </p:spTgt>
                                        </p:tgtEl>
                                        <p:attrNameLst>
                                          <p:attrName>style.visibility</p:attrName>
                                        </p:attrNameLst>
                                      </p:cBhvr>
                                      <p:to>
                                        <p:strVal val="visible"/>
                                      </p:to>
                                    </p:set>
                                    <p:anim calcmode="lin" valueType="num">
                                      <p:cBhvr>
                                        <p:cTn id="41" dur="500" fill="hold"/>
                                        <p:tgtEl>
                                          <p:spTgt spid="15385">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15385">
                                            <p:txEl>
                                              <p:pRg st="0" end="0"/>
                                            </p:txEl>
                                          </p:spTgt>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15385">
                                            <p:txEl>
                                              <p:pRg st="1" end="1"/>
                                            </p:txEl>
                                          </p:spTgt>
                                        </p:tgtEl>
                                        <p:attrNameLst>
                                          <p:attrName>style.visibility</p:attrName>
                                        </p:attrNameLst>
                                      </p:cBhvr>
                                      <p:to>
                                        <p:strVal val="visible"/>
                                      </p:to>
                                    </p:set>
                                    <p:anim calcmode="lin" valueType="num">
                                      <p:cBhvr>
                                        <p:cTn id="45" dur="500" fill="hold"/>
                                        <p:tgtEl>
                                          <p:spTgt spid="15385">
                                            <p:txEl>
                                              <p:pRg st="1" end="1"/>
                                            </p:txEl>
                                          </p:spTgt>
                                        </p:tgtEl>
                                        <p:attrNameLst>
                                          <p:attrName>ppt_w</p:attrName>
                                        </p:attrNameLst>
                                      </p:cBhvr>
                                      <p:tavLst>
                                        <p:tav tm="0">
                                          <p:val>
                                            <p:fltVal val="0"/>
                                          </p:val>
                                        </p:tav>
                                        <p:tav tm="100000">
                                          <p:val>
                                            <p:strVal val="#ppt_w"/>
                                          </p:val>
                                        </p:tav>
                                      </p:tavLst>
                                    </p:anim>
                                    <p:anim calcmode="lin" valueType="num">
                                      <p:cBhvr>
                                        <p:cTn id="46" dur="500" fill="hold"/>
                                        <p:tgtEl>
                                          <p:spTgt spid="15385">
                                            <p:txEl>
                                              <p:pRg st="1" end="1"/>
                                            </p:txEl>
                                          </p:spTgt>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15366"/>
                                        </p:tgtEl>
                                        <p:attrNameLst>
                                          <p:attrName>style.visibility</p:attrName>
                                        </p:attrNameLst>
                                      </p:cBhvr>
                                      <p:to>
                                        <p:strVal val="visible"/>
                                      </p:to>
                                    </p:set>
                                    <p:anim calcmode="lin" valueType="num">
                                      <p:cBhvr>
                                        <p:cTn id="49" dur="500" fill="hold"/>
                                        <p:tgtEl>
                                          <p:spTgt spid="15366"/>
                                        </p:tgtEl>
                                        <p:attrNameLst>
                                          <p:attrName>ppt_w</p:attrName>
                                        </p:attrNameLst>
                                      </p:cBhvr>
                                      <p:tavLst>
                                        <p:tav tm="0">
                                          <p:val>
                                            <p:fltVal val="0"/>
                                          </p:val>
                                        </p:tav>
                                        <p:tav tm="100000">
                                          <p:val>
                                            <p:strVal val="#ppt_w"/>
                                          </p:val>
                                        </p:tav>
                                      </p:tavLst>
                                    </p:anim>
                                    <p:anim calcmode="lin" valueType="num">
                                      <p:cBhvr>
                                        <p:cTn id="50" dur="500" fill="hold"/>
                                        <p:tgtEl>
                                          <p:spTgt spid="15366"/>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15378"/>
                                        </p:tgtEl>
                                        <p:attrNameLst>
                                          <p:attrName>style.visibility</p:attrName>
                                        </p:attrNameLst>
                                      </p:cBhvr>
                                      <p:to>
                                        <p:strVal val="visible"/>
                                      </p:to>
                                    </p:set>
                                    <p:anim calcmode="lin" valueType="num">
                                      <p:cBhvr>
                                        <p:cTn id="53" dur="500" fill="hold"/>
                                        <p:tgtEl>
                                          <p:spTgt spid="15378"/>
                                        </p:tgtEl>
                                        <p:attrNameLst>
                                          <p:attrName>ppt_w</p:attrName>
                                        </p:attrNameLst>
                                      </p:cBhvr>
                                      <p:tavLst>
                                        <p:tav tm="0">
                                          <p:val>
                                            <p:fltVal val="0"/>
                                          </p:val>
                                        </p:tav>
                                        <p:tav tm="100000">
                                          <p:val>
                                            <p:strVal val="#ppt_w"/>
                                          </p:val>
                                        </p:tav>
                                      </p:tavLst>
                                    </p:anim>
                                    <p:anim calcmode="lin" valueType="num">
                                      <p:cBhvr>
                                        <p:cTn id="54" dur="500" fill="hold"/>
                                        <p:tgtEl>
                                          <p:spTgt spid="15378"/>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nodeType="clickEffect">
                                  <p:stCondLst>
                                    <p:cond delay="0"/>
                                  </p:stCondLst>
                                  <p:childTnLst>
                                    <p:set>
                                      <p:cBhvr>
                                        <p:cTn id="58" dur="1" fill="hold">
                                          <p:stCondLst>
                                            <p:cond delay="0"/>
                                          </p:stCondLst>
                                        </p:cTn>
                                        <p:tgtEl>
                                          <p:spTgt spid="15385">
                                            <p:txEl>
                                              <p:pRg st="2" end="2"/>
                                            </p:txEl>
                                          </p:spTgt>
                                        </p:tgtEl>
                                        <p:attrNameLst>
                                          <p:attrName>style.visibility</p:attrName>
                                        </p:attrNameLst>
                                      </p:cBhvr>
                                      <p:to>
                                        <p:strVal val="visible"/>
                                      </p:to>
                                    </p:set>
                                    <p:anim calcmode="lin" valueType="num">
                                      <p:cBhvr>
                                        <p:cTn id="59" dur="500" fill="hold"/>
                                        <p:tgtEl>
                                          <p:spTgt spid="15385">
                                            <p:txEl>
                                              <p:pRg st="2" end="2"/>
                                            </p:txEl>
                                          </p:spTgt>
                                        </p:tgtEl>
                                        <p:attrNameLst>
                                          <p:attrName>ppt_w</p:attrName>
                                        </p:attrNameLst>
                                      </p:cBhvr>
                                      <p:tavLst>
                                        <p:tav tm="0">
                                          <p:val>
                                            <p:fltVal val="0"/>
                                          </p:val>
                                        </p:tav>
                                        <p:tav tm="100000">
                                          <p:val>
                                            <p:strVal val="#ppt_w"/>
                                          </p:val>
                                        </p:tav>
                                      </p:tavLst>
                                    </p:anim>
                                    <p:anim calcmode="lin" valueType="num">
                                      <p:cBhvr>
                                        <p:cTn id="60" dur="500" fill="hold"/>
                                        <p:tgtEl>
                                          <p:spTgt spid="1538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3" presetClass="entr" presetSubtype="16" fill="hold" nodeType="clickEffect">
                                  <p:stCondLst>
                                    <p:cond delay="0"/>
                                  </p:stCondLst>
                                  <p:childTnLst>
                                    <p:set>
                                      <p:cBhvr>
                                        <p:cTn id="64" dur="1" fill="hold">
                                          <p:stCondLst>
                                            <p:cond delay="0"/>
                                          </p:stCondLst>
                                        </p:cTn>
                                        <p:tgtEl>
                                          <p:spTgt spid="15386">
                                            <p:txEl>
                                              <p:pRg st="0" end="0"/>
                                            </p:txEl>
                                          </p:spTgt>
                                        </p:tgtEl>
                                        <p:attrNameLst>
                                          <p:attrName>style.visibility</p:attrName>
                                        </p:attrNameLst>
                                      </p:cBhvr>
                                      <p:to>
                                        <p:strVal val="visible"/>
                                      </p:to>
                                    </p:set>
                                    <p:anim calcmode="lin" valueType="num">
                                      <p:cBhvr>
                                        <p:cTn id="65" dur="500" fill="hold"/>
                                        <p:tgtEl>
                                          <p:spTgt spid="15386">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15386">
                                            <p:txEl>
                                              <p:pRg st="0" end="0"/>
                                            </p:txEl>
                                          </p:spTgt>
                                        </p:tgtEl>
                                        <p:attrNameLst>
                                          <p:attrName>ppt_h</p:attrName>
                                        </p:attrNameLst>
                                      </p:cBhvr>
                                      <p:tavLst>
                                        <p:tav tm="0">
                                          <p:val>
                                            <p:fltVal val="0"/>
                                          </p:val>
                                        </p:tav>
                                        <p:tav tm="100000">
                                          <p:val>
                                            <p:strVal val="#ppt_h"/>
                                          </p:val>
                                        </p:tav>
                                      </p:tavLst>
                                    </p:anim>
                                  </p:childTnLst>
                                </p:cTn>
                              </p:par>
                              <p:par>
                                <p:cTn id="67" presetID="23" presetClass="entr" presetSubtype="16" fill="hold" nodeType="withEffect">
                                  <p:stCondLst>
                                    <p:cond delay="0"/>
                                  </p:stCondLst>
                                  <p:childTnLst>
                                    <p:set>
                                      <p:cBhvr>
                                        <p:cTn id="68" dur="1" fill="hold">
                                          <p:stCondLst>
                                            <p:cond delay="0"/>
                                          </p:stCondLst>
                                        </p:cTn>
                                        <p:tgtEl>
                                          <p:spTgt spid="15386">
                                            <p:txEl>
                                              <p:pRg st="1" end="1"/>
                                            </p:txEl>
                                          </p:spTgt>
                                        </p:tgtEl>
                                        <p:attrNameLst>
                                          <p:attrName>style.visibility</p:attrName>
                                        </p:attrNameLst>
                                      </p:cBhvr>
                                      <p:to>
                                        <p:strVal val="visible"/>
                                      </p:to>
                                    </p:set>
                                    <p:anim calcmode="lin" valueType="num">
                                      <p:cBhvr>
                                        <p:cTn id="69" dur="500" fill="hold"/>
                                        <p:tgtEl>
                                          <p:spTgt spid="15386">
                                            <p:txEl>
                                              <p:pRg st="1" end="1"/>
                                            </p:txEl>
                                          </p:spTgt>
                                        </p:tgtEl>
                                        <p:attrNameLst>
                                          <p:attrName>ppt_w</p:attrName>
                                        </p:attrNameLst>
                                      </p:cBhvr>
                                      <p:tavLst>
                                        <p:tav tm="0">
                                          <p:val>
                                            <p:fltVal val="0"/>
                                          </p:val>
                                        </p:tav>
                                        <p:tav tm="100000">
                                          <p:val>
                                            <p:strVal val="#ppt_w"/>
                                          </p:val>
                                        </p:tav>
                                      </p:tavLst>
                                    </p:anim>
                                    <p:anim calcmode="lin" valueType="num">
                                      <p:cBhvr>
                                        <p:cTn id="70" dur="500" fill="hold"/>
                                        <p:tgtEl>
                                          <p:spTgt spid="15386">
                                            <p:txEl>
                                              <p:pRg st="1" end="1"/>
                                            </p:txEl>
                                          </p:spTgt>
                                        </p:tgtEl>
                                        <p:attrNameLst>
                                          <p:attrName>ppt_h</p:attrName>
                                        </p:attrNameLst>
                                      </p:cBhvr>
                                      <p:tavLst>
                                        <p:tav tm="0">
                                          <p:val>
                                            <p:fltVal val="0"/>
                                          </p:val>
                                        </p:tav>
                                        <p:tav tm="100000">
                                          <p:val>
                                            <p:strVal val="#ppt_h"/>
                                          </p:val>
                                        </p:tav>
                                      </p:tavLst>
                                    </p:anim>
                                  </p:childTnLst>
                                </p:cTn>
                              </p:par>
                              <p:par>
                                <p:cTn id="71" presetID="23" presetClass="entr" presetSubtype="16" fill="hold" grpId="0" nodeType="withEffect">
                                  <p:stCondLst>
                                    <p:cond delay="0"/>
                                  </p:stCondLst>
                                  <p:childTnLst>
                                    <p:set>
                                      <p:cBhvr>
                                        <p:cTn id="72" dur="1" fill="hold">
                                          <p:stCondLst>
                                            <p:cond delay="0"/>
                                          </p:stCondLst>
                                        </p:cTn>
                                        <p:tgtEl>
                                          <p:spTgt spid="15367"/>
                                        </p:tgtEl>
                                        <p:attrNameLst>
                                          <p:attrName>style.visibility</p:attrName>
                                        </p:attrNameLst>
                                      </p:cBhvr>
                                      <p:to>
                                        <p:strVal val="visible"/>
                                      </p:to>
                                    </p:set>
                                    <p:anim calcmode="lin" valueType="num">
                                      <p:cBhvr>
                                        <p:cTn id="73" dur="500" fill="hold"/>
                                        <p:tgtEl>
                                          <p:spTgt spid="15367"/>
                                        </p:tgtEl>
                                        <p:attrNameLst>
                                          <p:attrName>ppt_w</p:attrName>
                                        </p:attrNameLst>
                                      </p:cBhvr>
                                      <p:tavLst>
                                        <p:tav tm="0">
                                          <p:val>
                                            <p:fltVal val="0"/>
                                          </p:val>
                                        </p:tav>
                                        <p:tav tm="100000">
                                          <p:val>
                                            <p:strVal val="#ppt_w"/>
                                          </p:val>
                                        </p:tav>
                                      </p:tavLst>
                                    </p:anim>
                                    <p:anim calcmode="lin" valueType="num">
                                      <p:cBhvr>
                                        <p:cTn id="74" dur="500" fill="hold"/>
                                        <p:tgtEl>
                                          <p:spTgt spid="15367"/>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0"/>
                                  </p:stCondLst>
                                  <p:childTnLst>
                                    <p:set>
                                      <p:cBhvr>
                                        <p:cTn id="76" dur="1" fill="hold">
                                          <p:stCondLst>
                                            <p:cond delay="0"/>
                                          </p:stCondLst>
                                        </p:cTn>
                                        <p:tgtEl>
                                          <p:spTgt spid="15379"/>
                                        </p:tgtEl>
                                        <p:attrNameLst>
                                          <p:attrName>style.visibility</p:attrName>
                                        </p:attrNameLst>
                                      </p:cBhvr>
                                      <p:to>
                                        <p:strVal val="visible"/>
                                      </p:to>
                                    </p:set>
                                    <p:anim calcmode="lin" valueType="num">
                                      <p:cBhvr>
                                        <p:cTn id="77" dur="500" fill="hold"/>
                                        <p:tgtEl>
                                          <p:spTgt spid="15379"/>
                                        </p:tgtEl>
                                        <p:attrNameLst>
                                          <p:attrName>ppt_w</p:attrName>
                                        </p:attrNameLst>
                                      </p:cBhvr>
                                      <p:tavLst>
                                        <p:tav tm="0">
                                          <p:val>
                                            <p:fltVal val="0"/>
                                          </p:val>
                                        </p:tav>
                                        <p:tav tm="100000">
                                          <p:val>
                                            <p:strVal val="#ppt_w"/>
                                          </p:val>
                                        </p:tav>
                                      </p:tavLst>
                                    </p:anim>
                                    <p:anim calcmode="lin" valueType="num">
                                      <p:cBhvr>
                                        <p:cTn id="78" dur="500" fill="hold"/>
                                        <p:tgtEl>
                                          <p:spTgt spid="15379"/>
                                        </p:tgtEl>
                                        <p:attrNameLst>
                                          <p:attrName>ppt_h</p:attrName>
                                        </p:attrNameLst>
                                      </p:cBhvr>
                                      <p:tavLst>
                                        <p:tav tm="0">
                                          <p:val>
                                            <p:fltVal val="0"/>
                                          </p:val>
                                        </p:tav>
                                        <p:tav tm="100000">
                                          <p:val>
                                            <p:strVal val="#ppt_h"/>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3" presetClass="entr" presetSubtype="16" fill="hold" nodeType="clickEffect">
                                  <p:stCondLst>
                                    <p:cond delay="0"/>
                                  </p:stCondLst>
                                  <p:childTnLst>
                                    <p:set>
                                      <p:cBhvr>
                                        <p:cTn id="82" dur="1" fill="hold">
                                          <p:stCondLst>
                                            <p:cond delay="0"/>
                                          </p:stCondLst>
                                        </p:cTn>
                                        <p:tgtEl>
                                          <p:spTgt spid="15386">
                                            <p:txEl>
                                              <p:pRg st="2" end="2"/>
                                            </p:txEl>
                                          </p:spTgt>
                                        </p:tgtEl>
                                        <p:attrNameLst>
                                          <p:attrName>style.visibility</p:attrName>
                                        </p:attrNameLst>
                                      </p:cBhvr>
                                      <p:to>
                                        <p:strVal val="visible"/>
                                      </p:to>
                                    </p:set>
                                    <p:anim calcmode="lin" valueType="num">
                                      <p:cBhvr>
                                        <p:cTn id="83" dur="500" fill="hold"/>
                                        <p:tgtEl>
                                          <p:spTgt spid="15386">
                                            <p:txEl>
                                              <p:pRg st="2" end="2"/>
                                            </p:txEl>
                                          </p:spTgt>
                                        </p:tgtEl>
                                        <p:attrNameLst>
                                          <p:attrName>ppt_w</p:attrName>
                                        </p:attrNameLst>
                                      </p:cBhvr>
                                      <p:tavLst>
                                        <p:tav tm="0">
                                          <p:val>
                                            <p:fltVal val="0"/>
                                          </p:val>
                                        </p:tav>
                                        <p:tav tm="100000">
                                          <p:val>
                                            <p:strVal val="#ppt_w"/>
                                          </p:val>
                                        </p:tav>
                                      </p:tavLst>
                                    </p:anim>
                                    <p:anim calcmode="lin" valueType="num">
                                      <p:cBhvr>
                                        <p:cTn id="84" dur="500" fill="hold"/>
                                        <p:tgtEl>
                                          <p:spTgt spid="1538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31" presetClass="entr" presetSubtype="0" fill="hold" nodeType="clickEffect">
                                  <p:stCondLst>
                                    <p:cond delay="0"/>
                                  </p:stCondLst>
                                  <p:iterate type="lt">
                                    <p:tmPct val="5000"/>
                                  </p:iterate>
                                  <p:childTnLst>
                                    <p:set>
                                      <p:cBhvr>
                                        <p:cTn id="88" dur="1" fill="hold">
                                          <p:stCondLst>
                                            <p:cond delay="0"/>
                                          </p:stCondLst>
                                        </p:cTn>
                                        <p:tgtEl>
                                          <p:spTgt spid="15387">
                                            <p:txEl>
                                              <p:pRg st="0" end="0"/>
                                            </p:txEl>
                                          </p:spTgt>
                                        </p:tgtEl>
                                        <p:attrNameLst>
                                          <p:attrName>style.visibility</p:attrName>
                                        </p:attrNameLst>
                                      </p:cBhvr>
                                      <p:to>
                                        <p:strVal val="visible"/>
                                      </p:to>
                                    </p:set>
                                    <p:anim calcmode="lin" valueType="num">
                                      <p:cBhvr>
                                        <p:cTn id="89" dur="1000" fill="hold"/>
                                        <p:tgtEl>
                                          <p:spTgt spid="15387">
                                            <p:txEl>
                                              <p:pRg st="0" end="0"/>
                                            </p:txEl>
                                          </p:spTgt>
                                        </p:tgtEl>
                                        <p:attrNameLst>
                                          <p:attrName>ppt_w</p:attrName>
                                        </p:attrNameLst>
                                      </p:cBhvr>
                                      <p:tavLst>
                                        <p:tav tm="0">
                                          <p:val>
                                            <p:fltVal val="0"/>
                                          </p:val>
                                        </p:tav>
                                        <p:tav tm="100000">
                                          <p:val>
                                            <p:strVal val="#ppt_w"/>
                                          </p:val>
                                        </p:tav>
                                      </p:tavLst>
                                    </p:anim>
                                    <p:anim calcmode="lin" valueType="num">
                                      <p:cBhvr>
                                        <p:cTn id="90" dur="1000" fill="hold"/>
                                        <p:tgtEl>
                                          <p:spTgt spid="15387">
                                            <p:txEl>
                                              <p:pRg st="0" end="0"/>
                                            </p:txEl>
                                          </p:spTgt>
                                        </p:tgtEl>
                                        <p:attrNameLst>
                                          <p:attrName>ppt_h</p:attrName>
                                        </p:attrNameLst>
                                      </p:cBhvr>
                                      <p:tavLst>
                                        <p:tav tm="0">
                                          <p:val>
                                            <p:fltVal val="0"/>
                                          </p:val>
                                        </p:tav>
                                        <p:tav tm="100000">
                                          <p:val>
                                            <p:strVal val="#ppt_h"/>
                                          </p:val>
                                        </p:tav>
                                      </p:tavLst>
                                    </p:anim>
                                    <p:anim calcmode="lin" valueType="num">
                                      <p:cBhvr>
                                        <p:cTn id="91" dur="1000" fill="hold"/>
                                        <p:tgtEl>
                                          <p:spTgt spid="15387">
                                            <p:txEl>
                                              <p:pRg st="0" end="0"/>
                                            </p:txEl>
                                          </p:spTgt>
                                        </p:tgtEl>
                                        <p:attrNameLst>
                                          <p:attrName>style.rotation</p:attrName>
                                        </p:attrNameLst>
                                      </p:cBhvr>
                                      <p:tavLst>
                                        <p:tav tm="0">
                                          <p:val>
                                            <p:fltVal val="90"/>
                                          </p:val>
                                        </p:tav>
                                        <p:tav tm="100000">
                                          <p:val>
                                            <p:fltVal val="0"/>
                                          </p:val>
                                        </p:tav>
                                      </p:tavLst>
                                    </p:anim>
                                    <p:animEffect transition="in" filter="fade">
                                      <p:cBhvr>
                                        <p:cTn id="92" dur="1000"/>
                                        <p:tgtEl>
                                          <p:spTgt spid="15387">
                                            <p:txEl>
                                              <p:pRg st="0" end="0"/>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5388"/>
                                        </p:tgtEl>
                                        <p:attrNameLst>
                                          <p:attrName>style.visibility</p:attrName>
                                        </p:attrNameLst>
                                      </p:cBhvr>
                                      <p:to>
                                        <p:strVal val="visible"/>
                                      </p:to>
                                    </p:set>
                                    <p:animEffect transition="in" filter="fade">
                                      <p:cBhvr>
                                        <p:cTn id="97" dur="2000"/>
                                        <p:tgtEl>
                                          <p:spTgt spid="15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P spid="15366" grpId="0" animBg="1"/>
      <p:bldP spid="15367" grpId="0" animBg="1"/>
      <p:bldP spid="15377" grpId="0"/>
      <p:bldP spid="15378" grpId="0"/>
      <p:bldP spid="15379" grpId="0"/>
      <p:bldP spid="153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8" name="Text Box 24">
            <a:extLst>
              <a:ext uri="{FF2B5EF4-FFF2-40B4-BE49-F238E27FC236}">
                <a16:creationId xmlns:a16="http://schemas.microsoft.com/office/drawing/2014/main" id="{6FA84C2B-DE00-4DB3-B63D-5908207F223C}"/>
              </a:ext>
            </a:extLst>
          </p:cNvPr>
          <p:cNvSpPr txBox="1">
            <a:spLocks noChangeArrowheads="1"/>
          </p:cNvSpPr>
          <p:nvPr/>
        </p:nvSpPr>
        <p:spPr bwMode="auto">
          <a:xfrm>
            <a:off x="2971800" y="76200"/>
            <a:ext cx="6248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200" dirty="0">
                <a:latin typeface="Segoe UI" panose="020B0502040204020203" pitchFamily="34" charset="0"/>
              </a:rPr>
              <a:t>John 20:17; 1 Peter 1:3; 2 John 3; 1 John 1:3</a:t>
            </a:r>
          </a:p>
        </p:txBody>
      </p:sp>
      <p:sp>
        <p:nvSpPr>
          <p:cNvPr id="16409" name="Text Box 25">
            <a:extLst>
              <a:ext uri="{FF2B5EF4-FFF2-40B4-BE49-F238E27FC236}">
                <a16:creationId xmlns:a16="http://schemas.microsoft.com/office/drawing/2014/main" id="{FAF83BB2-4B21-415E-BB81-DE26B85F8B19}"/>
              </a:ext>
            </a:extLst>
          </p:cNvPr>
          <p:cNvSpPr txBox="1">
            <a:spLocks noChangeArrowheads="1"/>
          </p:cNvSpPr>
          <p:nvPr/>
        </p:nvSpPr>
        <p:spPr bwMode="auto">
          <a:xfrm>
            <a:off x="1828800" y="3444875"/>
            <a:ext cx="2133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200" dirty="0">
                <a:latin typeface="Segoe UI Semibold" panose="020B0702040204020203" pitchFamily="34" charset="0"/>
                <a:cs typeface="Segoe UI Semibold" panose="020B0702040204020203" pitchFamily="34" charset="0"/>
              </a:rPr>
              <a:t>Jn 14:16-17,26</a:t>
            </a:r>
          </a:p>
          <a:p>
            <a:pPr algn="ctr" eaLnBrk="1" hangingPunct="1">
              <a:spcBef>
                <a:spcPct val="0"/>
              </a:spcBef>
              <a:buFontTx/>
              <a:buNone/>
            </a:pPr>
            <a:r>
              <a:rPr lang="en-US" altLang="en-US" sz="2200" dirty="0">
                <a:latin typeface="Segoe UI Semibold" panose="020B0702040204020203" pitchFamily="34" charset="0"/>
                <a:cs typeface="Segoe UI Semibold" panose="020B0702040204020203" pitchFamily="34" charset="0"/>
              </a:rPr>
              <a:t>Rom 8:16,26</a:t>
            </a:r>
          </a:p>
        </p:txBody>
      </p:sp>
      <p:sp>
        <p:nvSpPr>
          <p:cNvPr id="16410" name="Text Box 26">
            <a:extLst>
              <a:ext uri="{FF2B5EF4-FFF2-40B4-BE49-F238E27FC236}">
                <a16:creationId xmlns:a16="http://schemas.microsoft.com/office/drawing/2014/main" id="{BF3A0D3A-6A09-462A-A667-A8CBD1CC1D89}"/>
              </a:ext>
            </a:extLst>
          </p:cNvPr>
          <p:cNvSpPr txBox="1">
            <a:spLocks noChangeArrowheads="1"/>
          </p:cNvSpPr>
          <p:nvPr/>
        </p:nvSpPr>
        <p:spPr bwMode="auto">
          <a:xfrm>
            <a:off x="7848600" y="3429000"/>
            <a:ext cx="1752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200" dirty="0">
                <a:latin typeface="Segoe UI Semibold" panose="020B0702040204020203" pitchFamily="34" charset="0"/>
                <a:cs typeface="Segoe UI Semibold" panose="020B0702040204020203" pitchFamily="34" charset="0"/>
              </a:rPr>
              <a:t>Jn 15:26;</a:t>
            </a:r>
          </a:p>
          <a:p>
            <a:pPr algn="ctr" eaLnBrk="1" hangingPunct="1">
              <a:spcBef>
                <a:spcPct val="0"/>
              </a:spcBef>
              <a:buFontTx/>
              <a:buNone/>
            </a:pPr>
            <a:r>
              <a:rPr lang="en-US" altLang="en-US" sz="2200" dirty="0">
                <a:latin typeface="Segoe UI Semibold" panose="020B0702040204020203" pitchFamily="34" charset="0"/>
                <a:cs typeface="Segoe UI Semibold" panose="020B0702040204020203" pitchFamily="34" charset="0"/>
              </a:rPr>
              <a:t>Acts 10:38</a:t>
            </a:r>
          </a:p>
        </p:txBody>
      </p:sp>
      <p:sp>
        <p:nvSpPr>
          <p:cNvPr id="16411" name="Text Box 27">
            <a:extLst>
              <a:ext uri="{FF2B5EF4-FFF2-40B4-BE49-F238E27FC236}">
                <a16:creationId xmlns:a16="http://schemas.microsoft.com/office/drawing/2014/main" id="{999467FF-59CB-44B6-9E0F-662DFBA0D7B6}"/>
              </a:ext>
            </a:extLst>
          </p:cNvPr>
          <p:cNvSpPr txBox="1">
            <a:spLocks noChangeArrowheads="1"/>
          </p:cNvSpPr>
          <p:nvPr/>
        </p:nvSpPr>
        <p:spPr bwMode="auto">
          <a:xfrm>
            <a:off x="4191000" y="1524000"/>
            <a:ext cx="1905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200" dirty="0">
                <a:solidFill>
                  <a:srgbClr val="C00000"/>
                </a:solidFill>
                <a:latin typeface="Segoe UI Semibold" panose="020B0702040204020203" pitchFamily="34" charset="0"/>
                <a:cs typeface="Segoe UI Semibold" panose="020B0702040204020203" pitchFamily="34" charset="0"/>
              </a:rPr>
              <a:t>Jn 3:16; 8:42</a:t>
            </a:r>
          </a:p>
          <a:p>
            <a:pPr algn="ctr" eaLnBrk="1" hangingPunct="1">
              <a:spcBef>
                <a:spcPct val="0"/>
              </a:spcBef>
              <a:buFontTx/>
              <a:buNone/>
            </a:pPr>
            <a:r>
              <a:rPr lang="en-US" altLang="en-US" sz="2200" dirty="0">
                <a:solidFill>
                  <a:srgbClr val="C00000"/>
                </a:solidFill>
                <a:latin typeface="Segoe UI Semibold" panose="020B0702040204020203" pitchFamily="34" charset="0"/>
                <a:cs typeface="Segoe UI Semibold" panose="020B0702040204020203" pitchFamily="34" charset="0"/>
              </a:rPr>
              <a:t>Matt 6:9</a:t>
            </a:r>
          </a:p>
        </p:txBody>
      </p:sp>
      <p:sp>
        <p:nvSpPr>
          <p:cNvPr id="16412" name="Text Box 28">
            <a:extLst>
              <a:ext uri="{FF2B5EF4-FFF2-40B4-BE49-F238E27FC236}">
                <a16:creationId xmlns:a16="http://schemas.microsoft.com/office/drawing/2014/main" id="{FB35211D-726D-4194-898F-8734B94ACF88}"/>
              </a:ext>
            </a:extLst>
          </p:cNvPr>
          <p:cNvSpPr txBox="1">
            <a:spLocks noChangeArrowheads="1"/>
          </p:cNvSpPr>
          <p:nvPr/>
        </p:nvSpPr>
        <p:spPr bwMode="auto">
          <a:xfrm>
            <a:off x="6248400" y="796926"/>
            <a:ext cx="2667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dirty="0">
                <a:solidFill>
                  <a:srgbClr val="C00000"/>
                </a:solidFill>
                <a:latin typeface="Segoe UI Semibold" panose="020B0702040204020203" pitchFamily="34" charset="0"/>
                <a:cs typeface="Segoe UI Semibold" panose="020B0702040204020203" pitchFamily="34" charset="0"/>
              </a:rPr>
              <a:t>Jn 1:1,14; Heb 1:8</a:t>
            </a:r>
          </a:p>
          <a:p>
            <a:pPr eaLnBrk="1" hangingPunct="1">
              <a:spcBef>
                <a:spcPct val="0"/>
              </a:spcBef>
              <a:buFontTx/>
              <a:buNone/>
            </a:pPr>
            <a:r>
              <a:rPr lang="en-US" altLang="en-US" sz="2200" dirty="0">
                <a:solidFill>
                  <a:srgbClr val="C00000"/>
                </a:solidFill>
                <a:latin typeface="Segoe UI Semibold" panose="020B0702040204020203" pitchFamily="34" charset="0"/>
                <a:cs typeface="Segoe UI Semibold" panose="020B0702040204020203" pitchFamily="34" charset="0"/>
              </a:rPr>
              <a:t>Tit 2:13; Jn 8:58;</a:t>
            </a:r>
          </a:p>
          <a:p>
            <a:pPr eaLnBrk="1" hangingPunct="1">
              <a:spcBef>
                <a:spcPct val="0"/>
              </a:spcBef>
              <a:buFontTx/>
              <a:buNone/>
            </a:pPr>
            <a:r>
              <a:rPr lang="en-US" altLang="en-US" sz="2200" dirty="0">
                <a:solidFill>
                  <a:srgbClr val="C00000"/>
                </a:solidFill>
                <a:latin typeface="Segoe UI Semibold" panose="020B0702040204020203" pitchFamily="34" charset="0"/>
                <a:cs typeface="Segoe UI Semibold" panose="020B0702040204020203" pitchFamily="34" charset="0"/>
              </a:rPr>
              <a:t>Matt 16:16</a:t>
            </a:r>
          </a:p>
        </p:txBody>
      </p:sp>
      <p:sp>
        <p:nvSpPr>
          <p:cNvPr id="16413" name="Text Box 29">
            <a:extLst>
              <a:ext uri="{FF2B5EF4-FFF2-40B4-BE49-F238E27FC236}">
                <a16:creationId xmlns:a16="http://schemas.microsoft.com/office/drawing/2014/main" id="{86F81171-36D0-49E3-A020-6C0A1E0C04B2}"/>
              </a:ext>
            </a:extLst>
          </p:cNvPr>
          <p:cNvSpPr txBox="1">
            <a:spLocks noChangeArrowheads="1"/>
          </p:cNvSpPr>
          <p:nvPr/>
        </p:nvSpPr>
        <p:spPr bwMode="auto">
          <a:xfrm>
            <a:off x="6096000" y="3978275"/>
            <a:ext cx="91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200" dirty="0">
                <a:solidFill>
                  <a:srgbClr val="C00000"/>
                </a:solidFill>
                <a:latin typeface="Segoe UI Semibold" panose="020B0702040204020203" pitchFamily="34" charset="0"/>
                <a:cs typeface="Segoe UI Semibold" panose="020B0702040204020203" pitchFamily="34" charset="0"/>
              </a:rPr>
              <a:t>Acts</a:t>
            </a:r>
          </a:p>
          <a:p>
            <a:pPr algn="ctr" eaLnBrk="1" hangingPunct="1">
              <a:spcBef>
                <a:spcPct val="0"/>
              </a:spcBef>
              <a:buFontTx/>
              <a:buNone/>
            </a:pPr>
            <a:r>
              <a:rPr lang="en-US" altLang="en-US" sz="2200" dirty="0">
                <a:solidFill>
                  <a:srgbClr val="C00000"/>
                </a:solidFill>
                <a:latin typeface="Segoe UI Semibold" panose="020B0702040204020203" pitchFamily="34" charset="0"/>
                <a:cs typeface="Segoe UI Semibold" panose="020B0702040204020203" pitchFamily="34" charset="0"/>
              </a:rPr>
              <a:t>5:1-4</a:t>
            </a:r>
          </a:p>
        </p:txBody>
      </p:sp>
      <p:sp>
        <p:nvSpPr>
          <p:cNvPr id="16414" name="Oval 30">
            <a:extLst>
              <a:ext uri="{FF2B5EF4-FFF2-40B4-BE49-F238E27FC236}">
                <a16:creationId xmlns:a16="http://schemas.microsoft.com/office/drawing/2014/main" id="{724C303F-0D50-494B-A4FB-D4A1EFDF9E76}"/>
              </a:ext>
            </a:extLst>
          </p:cNvPr>
          <p:cNvSpPr>
            <a:spLocks noChangeArrowheads="1"/>
          </p:cNvSpPr>
          <p:nvPr/>
        </p:nvSpPr>
        <p:spPr bwMode="auto">
          <a:xfrm>
            <a:off x="1676400" y="152400"/>
            <a:ext cx="1447800" cy="1524000"/>
          </a:xfrm>
          <a:prstGeom prst="ellipse">
            <a:avLst/>
          </a:prstGeom>
          <a:solidFill>
            <a:srgbClr val="C00000"/>
          </a:solidFill>
          <a:ln w="38100">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Segoe UI" panose="020B0502040204020203" pitchFamily="34" charset="0"/>
            </a:endParaRPr>
          </a:p>
        </p:txBody>
      </p:sp>
      <p:sp>
        <p:nvSpPr>
          <p:cNvPr id="16415" name="Oval 31">
            <a:extLst>
              <a:ext uri="{FF2B5EF4-FFF2-40B4-BE49-F238E27FC236}">
                <a16:creationId xmlns:a16="http://schemas.microsoft.com/office/drawing/2014/main" id="{D4A82849-D4BB-4B0A-B7EC-F4D7FFBC217C}"/>
              </a:ext>
            </a:extLst>
          </p:cNvPr>
          <p:cNvSpPr>
            <a:spLocks noChangeArrowheads="1"/>
          </p:cNvSpPr>
          <p:nvPr/>
        </p:nvSpPr>
        <p:spPr bwMode="auto">
          <a:xfrm>
            <a:off x="9067800" y="152400"/>
            <a:ext cx="1447800" cy="1524000"/>
          </a:xfrm>
          <a:prstGeom prst="ellipse">
            <a:avLst/>
          </a:prstGeom>
          <a:solidFill>
            <a:srgbClr val="006600"/>
          </a:solidFill>
          <a:ln w="38100">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Segoe UI" panose="020B0502040204020203" pitchFamily="34" charset="0"/>
            </a:endParaRPr>
          </a:p>
        </p:txBody>
      </p:sp>
      <p:sp>
        <p:nvSpPr>
          <p:cNvPr id="16416" name="Oval 32">
            <a:extLst>
              <a:ext uri="{FF2B5EF4-FFF2-40B4-BE49-F238E27FC236}">
                <a16:creationId xmlns:a16="http://schemas.microsoft.com/office/drawing/2014/main" id="{E0050A4B-60F2-4CB8-8DE9-0B5F94ED09FA}"/>
              </a:ext>
            </a:extLst>
          </p:cNvPr>
          <p:cNvSpPr>
            <a:spLocks noChangeArrowheads="1"/>
          </p:cNvSpPr>
          <p:nvPr/>
        </p:nvSpPr>
        <p:spPr bwMode="auto">
          <a:xfrm>
            <a:off x="5181600" y="5257800"/>
            <a:ext cx="1447800" cy="1524000"/>
          </a:xfrm>
          <a:prstGeom prst="ellipse">
            <a:avLst/>
          </a:prstGeom>
          <a:solidFill>
            <a:schemeClr val="accent2"/>
          </a:solidFill>
          <a:ln w="38100">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Segoe UI" panose="020B0502040204020203" pitchFamily="34" charset="0"/>
            </a:endParaRPr>
          </a:p>
        </p:txBody>
      </p:sp>
      <p:sp>
        <p:nvSpPr>
          <p:cNvPr id="16417" name="Line 33">
            <a:extLst>
              <a:ext uri="{FF2B5EF4-FFF2-40B4-BE49-F238E27FC236}">
                <a16:creationId xmlns:a16="http://schemas.microsoft.com/office/drawing/2014/main" id="{15766EC7-6686-4BC1-84FB-E92BA90FDC98}"/>
              </a:ext>
            </a:extLst>
          </p:cNvPr>
          <p:cNvSpPr>
            <a:spLocks noChangeShapeType="1"/>
          </p:cNvSpPr>
          <p:nvPr/>
        </p:nvSpPr>
        <p:spPr bwMode="auto">
          <a:xfrm flipV="1">
            <a:off x="6477000" y="1524000"/>
            <a:ext cx="2819400" cy="39624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Segoe UI" panose="020B0502040204020203" pitchFamily="34" charset="0"/>
            </a:endParaRPr>
          </a:p>
        </p:txBody>
      </p:sp>
      <p:sp>
        <p:nvSpPr>
          <p:cNvPr id="16418" name="Line 34">
            <a:extLst>
              <a:ext uri="{FF2B5EF4-FFF2-40B4-BE49-F238E27FC236}">
                <a16:creationId xmlns:a16="http://schemas.microsoft.com/office/drawing/2014/main" id="{B42D244C-4C2C-4501-B9D3-680B70E44A62}"/>
              </a:ext>
            </a:extLst>
          </p:cNvPr>
          <p:cNvSpPr>
            <a:spLocks noChangeShapeType="1"/>
          </p:cNvSpPr>
          <p:nvPr/>
        </p:nvSpPr>
        <p:spPr bwMode="auto">
          <a:xfrm>
            <a:off x="3124200" y="685800"/>
            <a:ext cx="5943600" cy="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Segoe UI" panose="020B0502040204020203" pitchFamily="34" charset="0"/>
            </a:endParaRPr>
          </a:p>
        </p:txBody>
      </p:sp>
      <p:sp>
        <p:nvSpPr>
          <p:cNvPr id="16419" name="Line 35">
            <a:extLst>
              <a:ext uri="{FF2B5EF4-FFF2-40B4-BE49-F238E27FC236}">
                <a16:creationId xmlns:a16="http://schemas.microsoft.com/office/drawing/2014/main" id="{AA016B4E-7936-4764-922B-B2BAEAD18D55}"/>
              </a:ext>
            </a:extLst>
          </p:cNvPr>
          <p:cNvSpPr>
            <a:spLocks noChangeShapeType="1"/>
          </p:cNvSpPr>
          <p:nvPr/>
        </p:nvSpPr>
        <p:spPr bwMode="auto">
          <a:xfrm>
            <a:off x="2819400" y="1600200"/>
            <a:ext cx="2514600" cy="38862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Segoe UI" panose="020B0502040204020203" pitchFamily="34" charset="0"/>
            </a:endParaRPr>
          </a:p>
        </p:txBody>
      </p:sp>
      <p:sp>
        <p:nvSpPr>
          <p:cNvPr id="16420" name="Oval 36">
            <a:extLst>
              <a:ext uri="{FF2B5EF4-FFF2-40B4-BE49-F238E27FC236}">
                <a16:creationId xmlns:a16="http://schemas.microsoft.com/office/drawing/2014/main" id="{3B3A42F6-22A1-4EFB-A436-11088E143C43}"/>
              </a:ext>
            </a:extLst>
          </p:cNvPr>
          <p:cNvSpPr>
            <a:spLocks noChangeArrowheads="1"/>
          </p:cNvSpPr>
          <p:nvPr/>
        </p:nvSpPr>
        <p:spPr bwMode="auto">
          <a:xfrm>
            <a:off x="5181600" y="2667000"/>
            <a:ext cx="1447800" cy="1524000"/>
          </a:xfrm>
          <a:prstGeom prst="ellipse">
            <a:avLst/>
          </a:prstGeom>
          <a:solidFill>
            <a:srgbClr val="FFFF00"/>
          </a:solidFill>
          <a:ln w="38100">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solidFill>
                <a:srgbClr val="FFFF00"/>
              </a:solidFill>
              <a:latin typeface="Segoe UI" panose="020B0502040204020203" pitchFamily="34" charset="0"/>
            </a:endParaRPr>
          </a:p>
        </p:txBody>
      </p:sp>
      <p:sp>
        <p:nvSpPr>
          <p:cNvPr id="16421" name="Line 37">
            <a:extLst>
              <a:ext uri="{FF2B5EF4-FFF2-40B4-BE49-F238E27FC236}">
                <a16:creationId xmlns:a16="http://schemas.microsoft.com/office/drawing/2014/main" id="{C0F86AD1-D7DA-4968-AD8B-D9AEBFD0A8C3}"/>
              </a:ext>
            </a:extLst>
          </p:cNvPr>
          <p:cNvSpPr>
            <a:spLocks noChangeShapeType="1"/>
          </p:cNvSpPr>
          <p:nvPr/>
        </p:nvSpPr>
        <p:spPr bwMode="auto">
          <a:xfrm>
            <a:off x="5943600" y="4191000"/>
            <a:ext cx="0" cy="1066800"/>
          </a:xfrm>
          <a:prstGeom prst="line">
            <a:avLst/>
          </a:prstGeom>
          <a:noFill/>
          <a:ln w="76200">
            <a:solidFill>
              <a:srgbClr val="C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Segoe UI" panose="020B0502040204020203" pitchFamily="34" charset="0"/>
            </a:endParaRPr>
          </a:p>
        </p:txBody>
      </p:sp>
      <p:sp>
        <p:nvSpPr>
          <p:cNvPr id="16422" name="Line 38">
            <a:extLst>
              <a:ext uri="{FF2B5EF4-FFF2-40B4-BE49-F238E27FC236}">
                <a16:creationId xmlns:a16="http://schemas.microsoft.com/office/drawing/2014/main" id="{5F1F2FB4-A00C-4306-9A95-8C0FCD28F4A7}"/>
              </a:ext>
            </a:extLst>
          </p:cNvPr>
          <p:cNvSpPr>
            <a:spLocks noChangeShapeType="1"/>
          </p:cNvSpPr>
          <p:nvPr/>
        </p:nvSpPr>
        <p:spPr bwMode="auto">
          <a:xfrm flipH="1">
            <a:off x="6477000" y="1143000"/>
            <a:ext cx="2590800" cy="1752600"/>
          </a:xfrm>
          <a:prstGeom prst="line">
            <a:avLst/>
          </a:prstGeom>
          <a:noFill/>
          <a:ln w="76200">
            <a:solidFill>
              <a:srgbClr val="C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Segoe UI" panose="020B0502040204020203" pitchFamily="34" charset="0"/>
            </a:endParaRPr>
          </a:p>
        </p:txBody>
      </p:sp>
      <p:sp>
        <p:nvSpPr>
          <p:cNvPr id="16423" name="Line 39">
            <a:extLst>
              <a:ext uri="{FF2B5EF4-FFF2-40B4-BE49-F238E27FC236}">
                <a16:creationId xmlns:a16="http://schemas.microsoft.com/office/drawing/2014/main" id="{7D0994B0-B031-4E3B-8C9C-CD57CCC18AB6}"/>
              </a:ext>
            </a:extLst>
          </p:cNvPr>
          <p:cNvSpPr>
            <a:spLocks noChangeShapeType="1"/>
          </p:cNvSpPr>
          <p:nvPr/>
        </p:nvSpPr>
        <p:spPr bwMode="auto">
          <a:xfrm flipH="1" flipV="1">
            <a:off x="3048000" y="1295400"/>
            <a:ext cx="2286000" cy="1600200"/>
          </a:xfrm>
          <a:prstGeom prst="line">
            <a:avLst/>
          </a:prstGeom>
          <a:noFill/>
          <a:ln w="76200">
            <a:solidFill>
              <a:srgbClr val="C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Segoe UI" panose="020B0502040204020203" pitchFamily="34" charset="0"/>
            </a:endParaRPr>
          </a:p>
        </p:txBody>
      </p:sp>
      <p:sp>
        <p:nvSpPr>
          <p:cNvPr id="16424" name="WordArt 40">
            <a:extLst>
              <a:ext uri="{FF2B5EF4-FFF2-40B4-BE49-F238E27FC236}">
                <a16:creationId xmlns:a16="http://schemas.microsoft.com/office/drawing/2014/main" id="{BA3CD9E1-76B7-41A8-BA68-BE28BD5C9A3E}"/>
              </a:ext>
            </a:extLst>
          </p:cNvPr>
          <p:cNvSpPr>
            <a:spLocks noChangeArrowheads="1" noChangeShapeType="1" noTextEdit="1"/>
          </p:cNvSpPr>
          <p:nvPr/>
        </p:nvSpPr>
        <p:spPr bwMode="auto">
          <a:xfrm>
            <a:off x="1828800" y="590550"/>
            <a:ext cx="1143000" cy="47625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FF00"/>
                </a:solidFill>
                <a:latin typeface="Segoe UI" panose="020B0502040204020203" pitchFamily="34" charset="0"/>
              </a:rPr>
              <a:t>Father</a:t>
            </a:r>
          </a:p>
        </p:txBody>
      </p:sp>
      <p:sp>
        <p:nvSpPr>
          <p:cNvPr id="16425" name="WordArt 41">
            <a:extLst>
              <a:ext uri="{FF2B5EF4-FFF2-40B4-BE49-F238E27FC236}">
                <a16:creationId xmlns:a16="http://schemas.microsoft.com/office/drawing/2014/main" id="{0BE0464E-5196-4DC3-8D98-5A61C710A93C}"/>
              </a:ext>
            </a:extLst>
          </p:cNvPr>
          <p:cNvSpPr>
            <a:spLocks noChangeArrowheads="1" noChangeShapeType="1" noTextEdit="1"/>
          </p:cNvSpPr>
          <p:nvPr/>
        </p:nvSpPr>
        <p:spPr bwMode="auto">
          <a:xfrm>
            <a:off x="9220200" y="609600"/>
            <a:ext cx="1143000" cy="47625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FF00"/>
                </a:solidFill>
                <a:latin typeface="Segoe UI" panose="020B0502040204020203" pitchFamily="34" charset="0"/>
              </a:rPr>
              <a:t>Son</a:t>
            </a:r>
          </a:p>
        </p:txBody>
      </p:sp>
      <p:sp>
        <p:nvSpPr>
          <p:cNvPr id="16426" name="WordArt 42">
            <a:extLst>
              <a:ext uri="{FF2B5EF4-FFF2-40B4-BE49-F238E27FC236}">
                <a16:creationId xmlns:a16="http://schemas.microsoft.com/office/drawing/2014/main" id="{4974FF79-3628-4B04-9742-4875297C8BCC}"/>
              </a:ext>
            </a:extLst>
          </p:cNvPr>
          <p:cNvSpPr>
            <a:spLocks noChangeArrowheads="1" noChangeShapeType="1" noTextEdit="1"/>
          </p:cNvSpPr>
          <p:nvPr/>
        </p:nvSpPr>
        <p:spPr bwMode="auto">
          <a:xfrm>
            <a:off x="5334000" y="5562600"/>
            <a:ext cx="1143000" cy="91440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FF00"/>
                </a:solidFill>
                <a:latin typeface="Segoe UI" panose="020B0502040204020203" pitchFamily="34" charset="0"/>
              </a:rPr>
              <a:t>Holy</a:t>
            </a:r>
          </a:p>
          <a:p>
            <a:pPr algn="ctr"/>
            <a:r>
              <a:rPr lang="en-US" sz="3600" b="1" kern="10" dirty="0">
                <a:ln w="9525">
                  <a:solidFill>
                    <a:srgbClr val="000000"/>
                  </a:solidFill>
                  <a:round/>
                  <a:headEnd/>
                  <a:tailEnd/>
                </a:ln>
                <a:solidFill>
                  <a:srgbClr val="FFFF00"/>
                </a:solidFill>
                <a:latin typeface="Segoe UI" panose="020B0502040204020203" pitchFamily="34" charset="0"/>
              </a:rPr>
              <a:t>Spirit</a:t>
            </a:r>
          </a:p>
        </p:txBody>
      </p:sp>
      <p:sp>
        <p:nvSpPr>
          <p:cNvPr id="16427" name="WordArt 43">
            <a:extLst>
              <a:ext uri="{FF2B5EF4-FFF2-40B4-BE49-F238E27FC236}">
                <a16:creationId xmlns:a16="http://schemas.microsoft.com/office/drawing/2014/main" id="{542E6309-90D0-41C3-A075-498601CE59BB}"/>
              </a:ext>
            </a:extLst>
          </p:cNvPr>
          <p:cNvSpPr>
            <a:spLocks noChangeArrowheads="1" noChangeShapeType="1" noTextEdit="1"/>
          </p:cNvSpPr>
          <p:nvPr/>
        </p:nvSpPr>
        <p:spPr bwMode="auto">
          <a:xfrm>
            <a:off x="5334000" y="3124200"/>
            <a:ext cx="1143000" cy="47625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latin typeface="Segoe UI" panose="020B0502040204020203" pitchFamily="34" charset="0"/>
              </a:rPr>
              <a:t>God</a:t>
            </a:r>
          </a:p>
        </p:txBody>
      </p:sp>
      <p:sp>
        <p:nvSpPr>
          <p:cNvPr id="16428" name="Text Box 44">
            <a:extLst>
              <a:ext uri="{FF2B5EF4-FFF2-40B4-BE49-F238E27FC236}">
                <a16:creationId xmlns:a16="http://schemas.microsoft.com/office/drawing/2014/main" id="{BC92D415-B6DD-4169-BCD4-32F644A877BF}"/>
              </a:ext>
            </a:extLst>
          </p:cNvPr>
          <p:cNvSpPr txBox="1">
            <a:spLocks noChangeArrowheads="1"/>
          </p:cNvSpPr>
          <p:nvPr/>
        </p:nvSpPr>
        <p:spPr bwMode="auto">
          <a:xfrm rot="-3262090">
            <a:off x="7175500" y="3492500"/>
            <a:ext cx="1143000" cy="406400"/>
          </a:xfrm>
          <a:prstGeom prst="rect">
            <a:avLst/>
          </a:prstGeom>
          <a:solidFill>
            <a:srgbClr val="B2B2B2"/>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dirty="0">
                <a:latin typeface="Segoe UI" panose="020B0502040204020203" pitchFamily="34" charset="0"/>
              </a:rPr>
              <a:t>IS NOT</a:t>
            </a:r>
          </a:p>
        </p:txBody>
      </p:sp>
      <p:sp>
        <p:nvSpPr>
          <p:cNvPr id="16429" name="Text Box 45">
            <a:extLst>
              <a:ext uri="{FF2B5EF4-FFF2-40B4-BE49-F238E27FC236}">
                <a16:creationId xmlns:a16="http://schemas.microsoft.com/office/drawing/2014/main" id="{9BB5E49E-F489-4A0D-97CD-15CDD013D9AF}"/>
              </a:ext>
            </a:extLst>
          </p:cNvPr>
          <p:cNvSpPr txBox="1">
            <a:spLocks noChangeArrowheads="1"/>
          </p:cNvSpPr>
          <p:nvPr/>
        </p:nvSpPr>
        <p:spPr bwMode="auto">
          <a:xfrm rot="3421230">
            <a:off x="3568700" y="3416300"/>
            <a:ext cx="1143000" cy="406400"/>
          </a:xfrm>
          <a:prstGeom prst="rect">
            <a:avLst/>
          </a:prstGeom>
          <a:solidFill>
            <a:srgbClr val="B2B2B2"/>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dirty="0">
                <a:latin typeface="Segoe UI" panose="020B0502040204020203" pitchFamily="34" charset="0"/>
              </a:rPr>
              <a:t>IS NOT</a:t>
            </a:r>
          </a:p>
        </p:txBody>
      </p:sp>
      <p:sp>
        <p:nvSpPr>
          <p:cNvPr id="16430" name="Text Box 46">
            <a:extLst>
              <a:ext uri="{FF2B5EF4-FFF2-40B4-BE49-F238E27FC236}">
                <a16:creationId xmlns:a16="http://schemas.microsoft.com/office/drawing/2014/main" id="{EFDCBB94-8F33-4F12-8CE1-C5609B2313CE}"/>
              </a:ext>
            </a:extLst>
          </p:cNvPr>
          <p:cNvSpPr txBox="1">
            <a:spLocks noChangeArrowheads="1"/>
          </p:cNvSpPr>
          <p:nvPr/>
        </p:nvSpPr>
        <p:spPr bwMode="auto">
          <a:xfrm>
            <a:off x="5334000" y="457200"/>
            <a:ext cx="1143000" cy="406400"/>
          </a:xfrm>
          <a:prstGeom prst="rect">
            <a:avLst/>
          </a:prstGeom>
          <a:solidFill>
            <a:srgbClr val="B2B2B2"/>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dirty="0">
                <a:latin typeface="Segoe UI" panose="020B0502040204020203" pitchFamily="34" charset="0"/>
              </a:rPr>
              <a:t>IS NOT</a:t>
            </a:r>
          </a:p>
        </p:txBody>
      </p:sp>
      <p:sp>
        <p:nvSpPr>
          <p:cNvPr id="16431" name="Text Box 47">
            <a:extLst>
              <a:ext uri="{FF2B5EF4-FFF2-40B4-BE49-F238E27FC236}">
                <a16:creationId xmlns:a16="http://schemas.microsoft.com/office/drawing/2014/main" id="{440474A4-A924-4A4B-8B7F-A772E434523B}"/>
              </a:ext>
            </a:extLst>
          </p:cNvPr>
          <p:cNvSpPr txBox="1">
            <a:spLocks noChangeArrowheads="1"/>
          </p:cNvSpPr>
          <p:nvPr/>
        </p:nvSpPr>
        <p:spPr bwMode="auto">
          <a:xfrm rot="-2116685">
            <a:off x="7391400" y="1819276"/>
            <a:ext cx="577850" cy="46672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a:latin typeface="Segoe UI" panose="020B0502040204020203" pitchFamily="34" charset="0"/>
              </a:rPr>
              <a:t>IS</a:t>
            </a:r>
          </a:p>
        </p:txBody>
      </p:sp>
      <p:sp>
        <p:nvSpPr>
          <p:cNvPr id="16432" name="Text Box 48">
            <a:extLst>
              <a:ext uri="{FF2B5EF4-FFF2-40B4-BE49-F238E27FC236}">
                <a16:creationId xmlns:a16="http://schemas.microsoft.com/office/drawing/2014/main" id="{16AF1B2C-2D22-427A-A0A2-19AE04686912}"/>
              </a:ext>
            </a:extLst>
          </p:cNvPr>
          <p:cNvSpPr txBox="1">
            <a:spLocks noChangeArrowheads="1"/>
          </p:cNvSpPr>
          <p:nvPr/>
        </p:nvSpPr>
        <p:spPr bwMode="auto">
          <a:xfrm rot="2156151">
            <a:off x="3841750" y="1828801"/>
            <a:ext cx="577850" cy="46672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a:latin typeface="Segoe UI" panose="020B0502040204020203" pitchFamily="34" charset="0"/>
              </a:rPr>
              <a:t>IS</a:t>
            </a:r>
          </a:p>
        </p:txBody>
      </p:sp>
      <p:sp>
        <p:nvSpPr>
          <p:cNvPr id="16433" name="Text Box 49">
            <a:extLst>
              <a:ext uri="{FF2B5EF4-FFF2-40B4-BE49-F238E27FC236}">
                <a16:creationId xmlns:a16="http://schemas.microsoft.com/office/drawing/2014/main" id="{AD682D50-3C30-4DED-B4B8-3221D810B4C5}"/>
              </a:ext>
            </a:extLst>
          </p:cNvPr>
          <p:cNvSpPr txBox="1">
            <a:spLocks noChangeArrowheads="1"/>
          </p:cNvSpPr>
          <p:nvPr/>
        </p:nvSpPr>
        <p:spPr bwMode="auto">
          <a:xfrm rot="5400000">
            <a:off x="5634038" y="4491038"/>
            <a:ext cx="609600" cy="46672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a:latin typeface="Segoe UI" panose="020B0502040204020203" pitchFamily="34" charset="0"/>
              </a:rPr>
              <a:t>IS</a:t>
            </a:r>
          </a:p>
        </p:txBody>
      </p:sp>
      <p:sp>
        <p:nvSpPr>
          <p:cNvPr id="29" name="Rectangle 28">
            <a:extLst>
              <a:ext uri="{FF2B5EF4-FFF2-40B4-BE49-F238E27FC236}">
                <a16:creationId xmlns:a16="http://schemas.microsoft.com/office/drawing/2014/main" id="{37644719-80A2-4BEC-AE5D-ABF6A62E35B3}"/>
              </a:ext>
            </a:extLst>
          </p:cNvPr>
          <p:cNvSpPr/>
          <p:nvPr/>
        </p:nvSpPr>
        <p:spPr>
          <a:xfrm>
            <a:off x="0" y="0"/>
            <a:ext cx="1524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A43C28C-549A-4D97-8CBC-2002D3D1F469}"/>
              </a:ext>
            </a:extLst>
          </p:cNvPr>
          <p:cNvSpPr/>
          <p:nvPr/>
        </p:nvSpPr>
        <p:spPr>
          <a:xfrm>
            <a:off x="12039600" y="0"/>
            <a:ext cx="1524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7E4768D-6846-48BB-A83B-926800F4F3AC}"/>
              </a:ext>
            </a:extLst>
          </p:cNvPr>
          <p:cNvSpPr/>
          <p:nvPr/>
        </p:nvSpPr>
        <p:spPr>
          <a:xfrm>
            <a:off x="0" y="0"/>
            <a:ext cx="12192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414"/>
                                        </p:tgtEl>
                                        <p:attrNameLst>
                                          <p:attrName>style.visibility</p:attrName>
                                        </p:attrNameLst>
                                      </p:cBhvr>
                                      <p:to>
                                        <p:strVal val="visible"/>
                                      </p:to>
                                    </p:set>
                                    <p:anim calcmode="lin" valueType="num">
                                      <p:cBhvr>
                                        <p:cTn id="7" dur="500" fill="hold"/>
                                        <p:tgtEl>
                                          <p:spTgt spid="16414"/>
                                        </p:tgtEl>
                                        <p:attrNameLst>
                                          <p:attrName>ppt_w</p:attrName>
                                        </p:attrNameLst>
                                      </p:cBhvr>
                                      <p:tavLst>
                                        <p:tav tm="0">
                                          <p:val>
                                            <p:fltVal val="0"/>
                                          </p:val>
                                        </p:tav>
                                        <p:tav tm="100000">
                                          <p:val>
                                            <p:strVal val="#ppt_w"/>
                                          </p:val>
                                        </p:tav>
                                      </p:tavLst>
                                    </p:anim>
                                    <p:anim calcmode="lin" valueType="num">
                                      <p:cBhvr>
                                        <p:cTn id="8" dur="500" fill="hold"/>
                                        <p:tgtEl>
                                          <p:spTgt spid="1641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6424"/>
                                        </p:tgtEl>
                                        <p:attrNameLst>
                                          <p:attrName>style.visibility</p:attrName>
                                        </p:attrNameLst>
                                      </p:cBhvr>
                                      <p:to>
                                        <p:strVal val="visible"/>
                                      </p:to>
                                    </p:set>
                                    <p:anim calcmode="lin" valueType="num">
                                      <p:cBhvr>
                                        <p:cTn id="11" dur="500" fill="hold"/>
                                        <p:tgtEl>
                                          <p:spTgt spid="16424"/>
                                        </p:tgtEl>
                                        <p:attrNameLst>
                                          <p:attrName>ppt_w</p:attrName>
                                        </p:attrNameLst>
                                      </p:cBhvr>
                                      <p:tavLst>
                                        <p:tav tm="0">
                                          <p:val>
                                            <p:fltVal val="0"/>
                                          </p:val>
                                        </p:tav>
                                        <p:tav tm="100000">
                                          <p:val>
                                            <p:strVal val="#ppt_w"/>
                                          </p:val>
                                        </p:tav>
                                      </p:tavLst>
                                    </p:anim>
                                    <p:anim calcmode="lin" valueType="num">
                                      <p:cBhvr>
                                        <p:cTn id="12" dur="500" fill="hold"/>
                                        <p:tgtEl>
                                          <p:spTgt spid="16424"/>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6418"/>
                                        </p:tgtEl>
                                        <p:attrNameLst>
                                          <p:attrName>style.visibility</p:attrName>
                                        </p:attrNameLst>
                                      </p:cBhvr>
                                      <p:to>
                                        <p:strVal val="visible"/>
                                      </p:to>
                                    </p:set>
                                    <p:anim calcmode="lin" valueType="num">
                                      <p:cBhvr>
                                        <p:cTn id="15" dur="500" fill="hold"/>
                                        <p:tgtEl>
                                          <p:spTgt spid="16418"/>
                                        </p:tgtEl>
                                        <p:attrNameLst>
                                          <p:attrName>ppt_w</p:attrName>
                                        </p:attrNameLst>
                                      </p:cBhvr>
                                      <p:tavLst>
                                        <p:tav tm="0">
                                          <p:val>
                                            <p:fltVal val="0"/>
                                          </p:val>
                                        </p:tav>
                                        <p:tav tm="100000">
                                          <p:val>
                                            <p:strVal val="#ppt_w"/>
                                          </p:val>
                                        </p:tav>
                                      </p:tavLst>
                                    </p:anim>
                                    <p:anim calcmode="lin" valueType="num">
                                      <p:cBhvr>
                                        <p:cTn id="16" dur="500" fill="hold"/>
                                        <p:tgtEl>
                                          <p:spTgt spid="16418"/>
                                        </p:tgtEl>
                                        <p:attrNameLst>
                                          <p:attrName>ppt_h</p:attrName>
                                        </p:attrNameLst>
                                      </p:cBhvr>
                                      <p:tavLst>
                                        <p:tav tm="0">
                                          <p:val>
                                            <p:fltVal val="0"/>
                                          </p:val>
                                        </p:tav>
                                        <p:tav tm="100000">
                                          <p:val>
                                            <p:strVal val="#ppt_h"/>
                                          </p:val>
                                        </p:tav>
                                      </p:tavLst>
                                    </p:anim>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6430"/>
                                        </p:tgtEl>
                                        <p:attrNameLst>
                                          <p:attrName>style.visibility</p:attrName>
                                        </p:attrNameLst>
                                      </p:cBhvr>
                                      <p:to>
                                        <p:strVal val="visible"/>
                                      </p:to>
                                    </p:set>
                                  </p:childTnLst>
                                </p:cTn>
                              </p:par>
                              <p:par>
                                <p:cTn id="20" presetID="23" presetClass="entr" presetSubtype="16" fill="hold" nodeType="withEffect">
                                  <p:stCondLst>
                                    <p:cond delay="0"/>
                                  </p:stCondLst>
                                  <p:childTnLst>
                                    <p:set>
                                      <p:cBhvr>
                                        <p:cTn id="21" dur="1" fill="hold">
                                          <p:stCondLst>
                                            <p:cond delay="0"/>
                                          </p:stCondLst>
                                        </p:cTn>
                                        <p:tgtEl>
                                          <p:spTgt spid="16425"/>
                                        </p:tgtEl>
                                        <p:attrNameLst>
                                          <p:attrName>style.visibility</p:attrName>
                                        </p:attrNameLst>
                                      </p:cBhvr>
                                      <p:to>
                                        <p:strVal val="visible"/>
                                      </p:to>
                                    </p:set>
                                    <p:anim calcmode="lin" valueType="num">
                                      <p:cBhvr>
                                        <p:cTn id="22" dur="500" fill="hold"/>
                                        <p:tgtEl>
                                          <p:spTgt spid="16425"/>
                                        </p:tgtEl>
                                        <p:attrNameLst>
                                          <p:attrName>ppt_w</p:attrName>
                                        </p:attrNameLst>
                                      </p:cBhvr>
                                      <p:tavLst>
                                        <p:tav tm="0">
                                          <p:val>
                                            <p:fltVal val="0"/>
                                          </p:val>
                                        </p:tav>
                                        <p:tav tm="100000">
                                          <p:val>
                                            <p:strVal val="#ppt_w"/>
                                          </p:val>
                                        </p:tav>
                                      </p:tavLst>
                                    </p:anim>
                                    <p:anim calcmode="lin" valueType="num">
                                      <p:cBhvr>
                                        <p:cTn id="23" dur="500" fill="hold"/>
                                        <p:tgtEl>
                                          <p:spTgt spid="16425"/>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16415"/>
                                        </p:tgtEl>
                                        <p:attrNameLst>
                                          <p:attrName>style.visibility</p:attrName>
                                        </p:attrNameLst>
                                      </p:cBhvr>
                                      <p:to>
                                        <p:strVal val="visible"/>
                                      </p:to>
                                    </p:set>
                                    <p:anim calcmode="lin" valueType="num">
                                      <p:cBhvr>
                                        <p:cTn id="26" dur="500" fill="hold"/>
                                        <p:tgtEl>
                                          <p:spTgt spid="16415"/>
                                        </p:tgtEl>
                                        <p:attrNameLst>
                                          <p:attrName>ppt_w</p:attrName>
                                        </p:attrNameLst>
                                      </p:cBhvr>
                                      <p:tavLst>
                                        <p:tav tm="0">
                                          <p:val>
                                            <p:fltVal val="0"/>
                                          </p:val>
                                        </p:tav>
                                        <p:tav tm="100000">
                                          <p:val>
                                            <p:strVal val="#ppt_w"/>
                                          </p:val>
                                        </p:tav>
                                      </p:tavLst>
                                    </p:anim>
                                    <p:anim calcmode="lin" valueType="num">
                                      <p:cBhvr>
                                        <p:cTn id="27" dur="500" fill="hold"/>
                                        <p:tgtEl>
                                          <p:spTgt spid="16415"/>
                                        </p:tgtEl>
                                        <p:attrNameLst>
                                          <p:attrName>ppt_h</p:attrName>
                                        </p:attrNameLst>
                                      </p:cBhvr>
                                      <p:tavLst>
                                        <p:tav tm="0">
                                          <p:val>
                                            <p:fltVal val="0"/>
                                          </p:val>
                                        </p:tav>
                                        <p:tav tm="100000">
                                          <p:val>
                                            <p:strVal val="#ppt_h"/>
                                          </p:val>
                                        </p:tav>
                                      </p:tavLst>
                                    </p:anim>
                                  </p:childTnLst>
                                </p:cTn>
                              </p:par>
                            </p:childTnLst>
                          </p:cTn>
                        </p:par>
                        <p:par>
                          <p:cTn id="28" fill="hold" nodeType="afterGroup">
                            <p:stCondLst>
                              <p:cond delay="1000"/>
                            </p:stCondLst>
                            <p:childTnLst>
                              <p:par>
                                <p:cTn id="29" presetID="15" presetClass="entr" presetSubtype="0" fill="hold" grpId="0" nodeType="afterEffect">
                                  <p:stCondLst>
                                    <p:cond delay="0"/>
                                  </p:stCondLst>
                                  <p:childTnLst>
                                    <p:set>
                                      <p:cBhvr>
                                        <p:cTn id="30" dur="1" fill="hold">
                                          <p:stCondLst>
                                            <p:cond delay="0"/>
                                          </p:stCondLst>
                                        </p:cTn>
                                        <p:tgtEl>
                                          <p:spTgt spid="16408"/>
                                        </p:tgtEl>
                                        <p:attrNameLst>
                                          <p:attrName>style.visibility</p:attrName>
                                        </p:attrNameLst>
                                      </p:cBhvr>
                                      <p:to>
                                        <p:strVal val="visible"/>
                                      </p:to>
                                    </p:set>
                                    <p:anim calcmode="lin" valueType="num">
                                      <p:cBhvr>
                                        <p:cTn id="31" dur="2000" fill="hold"/>
                                        <p:tgtEl>
                                          <p:spTgt spid="16408"/>
                                        </p:tgtEl>
                                        <p:attrNameLst>
                                          <p:attrName>ppt_w</p:attrName>
                                        </p:attrNameLst>
                                      </p:cBhvr>
                                      <p:tavLst>
                                        <p:tav tm="0">
                                          <p:val>
                                            <p:fltVal val="0"/>
                                          </p:val>
                                        </p:tav>
                                        <p:tav tm="100000">
                                          <p:val>
                                            <p:strVal val="#ppt_w"/>
                                          </p:val>
                                        </p:tav>
                                      </p:tavLst>
                                    </p:anim>
                                    <p:anim calcmode="lin" valueType="num">
                                      <p:cBhvr>
                                        <p:cTn id="32" dur="2000" fill="hold"/>
                                        <p:tgtEl>
                                          <p:spTgt spid="16408"/>
                                        </p:tgtEl>
                                        <p:attrNameLst>
                                          <p:attrName>ppt_h</p:attrName>
                                        </p:attrNameLst>
                                      </p:cBhvr>
                                      <p:tavLst>
                                        <p:tav tm="0">
                                          <p:val>
                                            <p:fltVal val="0"/>
                                          </p:val>
                                        </p:tav>
                                        <p:tav tm="100000">
                                          <p:val>
                                            <p:strVal val="#ppt_h"/>
                                          </p:val>
                                        </p:tav>
                                      </p:tavLst>
                                    </p:anim>
                                    <p:anim calcmode="lin" valueType="num">
                                      <p:cBhvr>
                                        <p:cTn id="33" dur="2000" fill="hold"/>
                                        <p:tgtEl>
                                          <p:spTgt spid="16408"/>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1640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16416"/>
                                        </p:tgtEl>
                                        <p:attrNameLst>
                                          <p:attrName>style.visibility</p:attrName>
                                        </p:attrNameLst>
                                      </p:cBhvr>
                                      <p:to>
                                        <p:strVal val="visible"/>
                                      </p:to>
                                    </p:set>
                                    <p:anim calcmode="lin" valueType="num">
                                      <p:cBhvr>
                                        <p:cTn id="39" dur="500" fill="hold"/>
                                        <p:tgtEl>
                                          <p:spTgt spid="16416"/>
                                        </p:tgtEl>
                                        <p:attrNameLst>
                                          <p:attrName>ppt_w</p:attrName>
                                        </p:attrNameLst>
                                      </p:cBhvr>
                                      <p:tavLst>
                                        <p:tav tm="0">
                                          <p:val>
                                            <p:fltVal val="0"/>
                                          </p:val>
                                        </p:tav>
                                        <p:tav tm="100000">
                                          <p:val>
                                            <p:strVal val="#ppt_w"/>
                                          </p:val>
                                        </p:tav>
                                      </p:tavLst>
                                    </p:anim>
                                    <p:anim calcmode="lin" valueType="num">
                                      <p:cBhvr>
                                        <p:cTn id="40" dur="500" fill="hold"/>
                                        <p:tgtEl>
                                          <p:spTgt spid="16416"/>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16426"/>
                                        </p:tgtEl>
                                        <p:attrNameLst>
                                          <p:attrName>style.visibility</p:attrName>
                                        </p:attrNameLst>
                                      </p:cBhvr>
                                      <p:to>
                                        <p:strVal val="visible"/>
                                      </p:to>
                                    </p:set>
                                    <p:anim calcmode="lin" valueType="num">
                                      <p:cBhvr>
                                        <p:cTn id="43" dur="500" fill="hold"/>
                                        <p:tgtEl>
                                          <p:spTgt spid="16426"/>
                                        </p:tgtEl>
                                        <p:attrNameLst>
                                          <p:attrName>ppt_w</p:attrName>
                                        </p:attrNameLst>
                                      </p:cBhvr>
                                      <p:tavLst>
                                        <p:tav tm="0">
                                          <p:val>
                                            <p:fltVal val="0"/>
                                          </p:val>
                                        </p:tav>
                                        <p:tav tm="100000">
                                          <p:val>
                                            <p:strVal val="#ppt_w"/>
                                          </p:val>
                                        </p:tav>
                                      </p:tavLst>
                                    </p:anim>
                                    <p:anim calcmode="lin" valueType="num">
                                      <p:cBhvr>
                                        <p:cTn id="44" dur="500" fill="hold"/>
                                        <p:tgtEl>
                                          <p:spTgt spid="16426"/>
                                        </p:tgtEl>
                                        <p:attrNameLst>
                                          <p:attrName>ppt_h</p:attrName>
                                        </p:attrNameLst>
                                      </p:cBhvr>
                                      <p:tavLst>
                                        <p:tav tm="0">
                                          <p:val>
                                            <p:fltVal val="0"/>
                                          </p:val>
                                        </p:tav>
                                        <p:tav tm="100000">
                                          <p:val>
                                            <p:strVal val="#ppt_h"/>
                                          </p:val>
                                        </p:tav>
                                      </p:tavLst>
                                    </p:anim>
                                  </p:childTnLst>
                                </p:cTn>
                              </p:par>
                              <p:par>
                                <p:cTn id="45" presetID="1" presetClass="entr" presetSubtype="0" fill="hold" nodeType="withEffect">
                                  <p:stCondLst>
                                    <p:cond delay="0"/>
                                  </p:stCondLst>
                                  <p:childTnLst>
                                    <p:set>
                                      <p:cBhvr>
                                        <p:cTn id="46" dur="1" fill="hold">
                                          <p:stCondLst>
                                            <p:cond delay="0"/>
                                          </p:stCondLst>
                                        </p:cTn>
                                        <p:tgtEl>
                                          <p:spTgt spid="16429">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429">
                                            <p:bg/>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429">
                                            <p:txEl>
                                              <p:pRg st="0" end="0"/>
                                            </p:txEl>
                                          </p:spTgt>
                                        </p:tgtEl>
                                        <p:attrNameLst>
                                          <p:attrName>style.visibility</p:attrName>
                                        </p:attrNameLst>
                                      </p:cBhvr>
                                      <p:to>
                                        <p:strVal val="visible"/>
                                      </p:to>
                                    </p:set>
                                  </p:childTnLst>
                                </p:cTn>
                              </p:par>
                              <p:par>
                                <p:cTn id="51" presetID="23" presetClass="entr" presetSubtype="16" fill="hold" nodeType="withEffect">
                                  <p:stCondLst>
                                    <p:cond delay="0"/>
                                  </p:stCondLst>
                                  <p:childTnLst>
                                    <p:set>
                                      <p:cBhvr>
                                        <p:cTn id="52" dur="1" fill="hold">
                                          <p:stCondLst>
                                            <p:cond delay="0"/>
                                          </p:stCondLst>
                                        </p:cTn>
                                        <p:tgtEl>
                                          <p:spTgt spid="16419"/>
                                        </p:tgtEl>
                                        <p:attrNameLst>
                                          <p:attrName>style.visibility</p:attrName>
                                        </p:attrNameLst>
                                      </p:cBhvr>
                                      <p:to>
                                        <p:strVal val="visible"/>
                                      </p:to>
                                    </p:set>
                                    <p:anim calcmode="lin" valueType="num">
                                      <p:cBhvr>
                                        <p:cTn id="53" dur="500" fill="hold"/>
                                        <p:tgtEl>
                                          <p:spTgt spid="16419"/>
                                        </p:tgtEl>
                                        <p:attrNameLst>
                                          <p:attrName>ppt_w</p:attrName>
                                        </p:attrNameLst>
                                      </p:cBhvr>
                                      <p:tavLst>
                                        <p:tav tm="0">
                                          <p:val>
                                            <p:fltVal val="0"/>
                                          </p:val>
                                        </p:tav>
                                        <p:tav tm="100000">
                                          <p:val>
                                            <p:strVal val="#ppt_w"/>
                                          </p:val>
                                        </p:tav>
                                      </p:tavLst>
                                    </p:anim>
                                    <p:anim calcmode="lin" valueType="num">
                                      <p:cBhvr>
                                        <p:cTn id="54" dur="500" fill="hold"/>
                                        <p:tgtEl>
                                          <p:spTgt spid="16419"/>
                                        </p:tgtEl>
                                        <p:attrNameLst>
                                          <p:attrName>ppt_h</p:attrName>
                                        </p:attrNameLst>
                                      </p:cBhvr>
                                      <p:tavLst>
                                        <p:tav tm="0">
                                          <p:val>
                                            <p:fltVal val="0"/>
                                          </p:val>
                                        </p:tav>
                                        <p:tav tm="100000">
                                          <p:val>
                                            <p:strVal val="#ppt_h"/>
                                          </p:val>
                                        </p:tav>
                                      </p:tavLst>
                                    </p:anim>
                                  </p:childTnLst>
                                </p:cTn>
                              </p:par>
                            </p:childTnLst>
                          </p:cTn>
                        </p:par>
                        <p:par>
                          <p:cTn id="55" fill="hold" nodeType="afterGroup">
                            <p:stCondLst>
                              <p:cond delay="500"/>
                            </p:stCondLst>
                            <p:childTnLst>
                              <p:par>
                                <p:cTn id="56" presetID="15" presetClass="entr" presetSubtype="0" fill="hold" grpId="0" nodeType="afterEffect">
                                  <p:stCondLst>
                                    <p:cond delay="0"/>
                                  </p:stCondLst>
                                  <p:childTnLst>
                                    <p:set>
                                      <p:cBhvr>
                                        <p:cTn id="57" dur="1" fill="hold">
                                          <p:stCondLst>
                                            <p:cond delay="0"/>
                                          </p:stCondLst>
                                        </p:cTn>
                                        <p:tgtEl>
                                          <p:spTgt spid="16409"/>
                                        </p:tgtEl>
                                        <p:attrNameLst>
                                          <p:attrName>style.visibility</p:attrName>
                                        </p:attrNameLst>
                                      </p:cBhvr>
                                      <p:to>
                                        <p:strVal val="visible"/>
                                      </p:to>
                                    </p:set>
                                    <p:anim calcmode="lin" valueType="num">
                                      <p:cBhvr>
                                        <p:cTn id="58" dur="2000" fill="hold"/>
                                        <p:tgtEl>
                                          <p:spTgt spid="16409"/>
                                        </p:tgtEl>
                                        <p:attrNameLst>
                                          <p:attrName>ppt_w</p:attrName>
                                        </p:attrNameLst>
                                      </p:cBhvr>
                                      <p:tavLst>
                                        <p:tav tm="0">
                                          <p:val>
                                            <p:fltVal val="0"/>
                                          </p:val>
                                        </p:tav>
                                        <p:tav tm="100000">
                                          <p:val>
                                            <p:strVal val="#ppt_w"/>
                                          </p:val>
                                        </p:tav>
                                      </p:tavLst>
                                    </p:anim>
                                    <p:anim calcmode="lin" valueType="num">
                                      <p:cBhvr>
                                        <p:cTn id="59" dur="2000" fill="hold"/>
                                        <p:tgtEl>
                                          <p:spTgt spid="16409"/>
                                        </p:tgtEl>
                                        <p:attrNameLst>
                                          <p:attrName>ppt_h</p:attrName>
                                        </p:attrNameLst>
                                      </p:cBhvr>
                                      <p:tavLst>
                                        <p:tav tm="0">
                                          <p:val>
                                            <p:fltVal val="0"/>
                                          </p:val>
                                        </p:tav>
                                        <p:tav tm="100000">
                                          <p:val>
                                            <p:strVal val="#ppt_h"/>
                                          </p:val>
                                        </p:tav>
                                      </p:tavLst>
                                    </p:anim>
                                    <p:anim calcmode="lin" valueType="num">
                                      <p:cBhvr>
                                        <p:cTn id="60" dur="2000" fill="hold"/>
                                        <p:tgtEl>
                                          <p:spTgt spid="16409"/>
                                        </p:tgtEl>
                                        <p:attrNameLst>
                                          <p:attrName>ppt_x</p:attrName>
                                        </p:attrNameLst>
                                      </p:cBhvr>
                                      <p:tavLst>
                                        <p:tav tm="0" fmla="#ppt_x+(cos(-2*pi*(1-$))*-#ppt_x-sin(-2*pi*(1-$))*(1-#ppt_y))*(1-$)">
                                          <p:val>
                                            <p:fltVal val="0"/>
                                          </p:val>
                                        </p:tav>
                                        <p:tav tm="100000">
                                          <p:val>
                                            <p:fltVal val="1"/>
                                          </p:val>
                                        </p:tav>
                                      </p:tavLst>
                                    </p:anim>
                                    <p:anim calcmode="lin" valueType="num">
                                      <p:cBhvr>
                                        <p:cTn id="61" dur="2000" fill="hold"/>
                                        <p:tgtEl>
                                          <p:spTgt spid="1640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3" presetClass="entr" presetSubtype="16" fill="hold" nodeType="clickEffect">
                                  <p:stCondLst>
                                    <p:cond delay="0"/>
                                  </p:stCondLst>
                                  <p:childTnLst>
                                    <p:set>
                                      <p:cBhvr>
                                        <p:cTn id="65" dur="1" fill="hold">
                                          <p:stCondLst>
                                            <p:cond delay="0"/>
                                          </p:stCondLst>
                                        </p:cTn>
                                        <p:tgtEl>
                                          <p:spTgt spid="16417"/>
                                        </p:tgtEl>
                                        <p:attrNameLst>
                                          <p:attrName>style.visibility</p:attrName>
                                        </p:attrNameLst>
                                      </p:cBhvr>
                                      <p:to>
                                        <p:strVal val="visible"/>
                                      </p:to>
                                    </p:set>
                                    <p:anim calcmode="lin" valueType="num">
                                      <p:cBhvr>
                                        <p:cTn id="66" dur="500" fill="hold"/>
                                        <p:tgtEl>
                                          <p:spTgt spid="16417"/>
                                        </p:tgtEl>
                                        <p:attrNameLst>
                                          <p:attrName>ppt_w</p:attrName>
                                        </p:attrNameLst>
                                      </p:cBhvr>
                                      <p:tavLst>
                                        <p:tav tm="0">
                                          <p:val>
                                            <p:fltVal val="0"/>
                                          </p:val>
                                        </p:tav>
                                        <p:tav tm="100000">
                                          <p:val>
                                            <p:strVal val="#ppt_w"/>
                                          </p:val>
                                        </p:tav>
                                      </p:tavLst>
                                    </p:anim>
                                    <p:anim calcmode="lin" valueType="num">
                                      <p:cBhvr>
                                        <p:cTn id="67" dur="500" fill="hold"/>
                                        <p:tgtEl>
                                          <p:spTgt spid="16417"/>
                                        </p:tgtEl>
                                        <p:attrNameLst>
                                          <p:attrName>ppt_h</p:attrName>
                                        </p:attrNameLst>
                                      </p:cBhvr>
                                      <p:tavLst>
                                        <p:tav tm="0">
                                          <p:val>
                                            <p:fltVal val="0"/>
                                          </p:val>
                                        </p:tav>
                                        <p:tav tm="100000">
                                          <p:val>
                                            <p:strVal val="#ppt_h"/>
                                          </p:val>
                                        </p:tav>
                                      </p:tavLst>
                                    </p:anim>
                                  </p:childTnLst>
                                </p:cTn>
                              </p:par>
                              <p:par>
                                <p:cTn id="68" presetID="1" presetClass="entr" presetSubtype="0" fill="hold" nodeType="withEffect">
                                  <p:stCondLst>
                                    <p:cond delay="0"/>
                                  </p:stCondLst>
                                  <p:childTnLst>
                                    <p:set>
                                      <p:cBhvr>
                                        <p:cTn id="69" dur="1" fill="hold">
                                          <p:stCondLst>
                                            <p:cond delay="0"/>
                                          </p:stCondLst>
                                        </p:cTn>
                                        <p:tgtEl>
                                          <p:spTgt spid="16428">
                                            <p:txEl>
                                              <p:pRg st="0" end="0"/>
                                            </p:txEl>
                                          </p:spTgt>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6428">
                                            <p:bg/>
                                          </p:spTgt>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6428">
                                            <p:txEl>
                                              <p:pRg st="0" end="0"/>
                                            </p:txEl>
                                          </p:spTgt>
                                        </p:tgtEl>
                                        <p:attrNameLst>
                                          <p:attrName>style.visibility</p:attrName>
                                        </p:attrNameLst>
                                      </p:cBhvr>
                                      <p:to>
                                        <p:strVal val="visible"/>
                                      </p:to>
                                    </p:set>
                                  </p:childTnLst>
                                </p:cTn>
                              </p:par>
                            </p:childTnLst>
                          </p:cTn>
                        </p:par>
                        <p:par>
                          <p:cTn id="74" fill="hold" nodeType="afterGroup">
                            <p:stCondLst>
                              <p:cond delay="500"/>
                            </p:stCondLst>
                            <p:childTnLst>
                              <p:par>
                                <p:cTn id="75" presetID="15" presetClass="entr" presetSubtype="0" fill="hold" grpId="0" nodeType="afterEffect">
                                  <p:stCondLst>
                                    <p:cond delay="0"/>
                                  </p:stCondLst>
                                  <p:childTnLst>
                                    <p:set>
                                      <p:cBhvr>
                                        <p:cTn id="76" dur="1" fill="hold">
                                          <p:stCondLst>
                                            <p:cond delay="0"/>
                                          </p:stCondLst>
                                        </p:cTn>
                                        <p:tgtEl>
                                          <p:spTgt spid="16410"/>
                                        </p:tgtEl>
                                        <p:attrNameLst>
                                          <p:attrName>style.visibility</p:attrName>
                                        </p:attrNameLst>
                                      </p:cBhvr>
                                      <p:to>
                                        <p:strVal val="visible"/>
                                      </p:to>
                                    </p:set>
                                    <p:anim calcmode="lin" valueType="num">
                                      <p:cBhvr>
                                        <p:cTn id="77" dur="2000" fill="hold"/>
                                        <p:tgtEl>
                                          <p:spTgt spid="16410"/>
                                        </p:tgtEl>
                                        <p:attrNameLst>
                                          <p:attrName>ppt_w</p:attrName>
                                        </p:attrNameLst>
                                      </p:cBhvr>
                                      <p:tavLst>
                                        <p:tav tm="0">
                                          <p:val>
                                            <p:fltVal val="0"/>
                                          </p:val>
                                        </p:tav>
                                        <p:tav tm="100000">
                                          <p:val>
                                            <p:strVal val="#ppt_w"/>
                                          </p:val>
                                        </p:tav>
                                      </p:tavLst>
                                    </p:anim>
                                    <p:anim calcmode="lin" valueType="num">
                                      <p:cBhvr>
                                        <p:cTn id="78" dur="2000" fill="hold"/>
                                        <p:tgtEl>
                                          <p:spTgt spid="16410"/>
                                        </p:tgtEl>
                                        <p:attrNameLst>
                                          <p:attrName>ppt_h</p:attrName>
                                        </p:attrNameLst>
                                      </p:cBhvr>
                                      <p:tavLst>
                                        <p:tav tm="0">
                                          <p:val>
                                            <p:fltVal val="0"/>
                                          </p:val>
                                        </p:tav>
                                        <p:tav tm="100000">
                                          <p:val>
                                            <p:strVal val="#ppt_h"/>
                                          </p:val>
                                        </p:tav>
                                      </p:tavLst>
                                    </p:anim>
                                    <p:anim calcmode="lin" valueType="num">
                                      <p:cBhvr>
                                        <p:cTn id="79" dur="2000" fill="hold"/>
                                        <p:tgtEl>
                                          <p:spTgt spid="16410"/>
                                        </p:tgtEl>
                                        <p:attrNameLst>
                                          <p:attrName>ppt_x</p:attrName>
                                        </p:attrNameLst>
                                      </p:cBhvr>
                                      <p:tavLst>
                                        <p:tav tm="0" fmla="#ppt_x+(cos(-2*pi*(1-$))*-#ppt_x-sin(-2*pi*(1-$))*(1-#ppt_y))*(1-$)">
                                          <p:val>
                                            <p:fltVal val="0"/>
                                          </p:val>
                                        </p:tav>
                                        <p:tav tm="100000">
                                          <p:val>
                                            <p:fltVal val="1"/>
                                          </p:val>
                                        </p:tav>
                                      </p:tavLst>
                                    </p:anim>
                                    <p:anim calcmode="lin" valueType="num">
                                      <p:cBhvr>
                                        <p:cTn id="80" dur="2000" fill="hold"/>
                                        <p:tgtEl>
                                          <p:spTgt spid="164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16" fill="hold" grpId="0" nodeType="clickEffect">
                                  <p:stCondLst>
                                    <p:cond delay="0"/>
                                  </p:stCondLst>
                                  <p:childTnLst>
                                    <p:set>
                                      <p:cBhvr>
                                        <p:cTn id="84" dur="1" fill="hold">
                                          <p:stCondLst>
                                            <p:cond delay="0"/>
                                          </p:stCondLst>
                                        </p:cTn>
                                        <p:tgtEl>
                                          <p:spTgt spid="16420"/>
                                        </p:tgtEl>
                                        <p:attrNameLst>
                                          <p:attrName>style.visibility</p:attrName>
                                        </p:attrNameLst>
                                      </p:cBhvr>
                                      <p:to>
                                        <p:strVal val="visible"/>
                                      </p:to>
                                    </p:set>
                                    <p:anim calcmode="lin" valueType="num">
                                      <p:cBhvr>
                                        <p:cTn id="85" dur="500" fill="hold"/>
                                        <p:tgtEl>
                                          <p:spTgt spid="16420"/>
                                        </p:tgtEl>
                                        <p:attrNameLst>
                                          <p:attrName>ppt_w</p:attrName>
                                        </p:attrNameLst>
                                      </p:cBhvr>
                                      <p:tavLst>
                                        <p:tav tm="0">
                                          <p:val>
                                            <p:fltVal val="0"/>
                                          </p:val>
                                        </p:tav>
                                        <p:tav tm="100000">
                                          <p:val>
                                            <p:strVal val="#ppt_w"/>
                                          </p:val>
                                        </p:tav>
                                      </p:tavLst>
                                    </p:anim>
                                    <p:anim calcmode="lin" valueType="num">
                                      <p:cBhvr>
                                        <p:cTn id="86" dur="500" fill="hold"/>
                                        <p:tgtEl>
                                          <p:spTgt spid="16420"/>
                                        </p:tgtEl>
                                        <p:attrNameLst>
                                          <p:attrName>ppt_h</p:attrName>
                                        </p:attrNameLst>
                                      </p:cBhvr>
                                      <p:tavLst>
                                        <p:tav tm="0">
                                          <p:val>
                                            <p:fltVal val="0"/>
                                          </p:val>
                                        </p:tav>
                                        <p:tav tm="100000">
                                          <p:val>
                                            <p:strVal val="#ppt_h"/>
                                          </p:val>
                                        </p:tav>
                                      </p:tavLst>
                                    </p:anim>
                                  </p:childTnLst>
                                </p:cTn>
                              </p:par>
                              <p:par>
                                <p:cTn id="87" presetID="23" presetClass="entr" presetSubtype="16" fill="hold" nodeType="withEffect">
                                  <p:stCondLst>
                                    <p:cond delay="0"/>
                                  </p:stCondLst>
                                  <p:childTnLst>
                                    <p:set>
                                      <p:cBhvr>
                                        <p:cTn id="88" dur="1" fill="hold">
                                          <p:stCondLst>
                                            <p:cond delay="0"/>
                                          </p:stCondLst>
                                        </p:cTn>
                                        <p:tgtEl>
                                          <p:spTgt spid="16427"/>
                                        </p:tgtEl>
                                        <p:attrNameLst>
                                          <p:attrName>style.visibility</p:attrName>
                                        </p:attrNameLst>
                                      </p:cBhvr>
                                      <p:to>
                                        <p:strVal val="visible"/>
                                      </p:to>
                                    </p:set>
                                    <p:anim calcmode="lin" valueType="num">
                                      <p:cBhvr>
                                        <p:cTn id="89" dur="500" fill="hold"/>
                                        <p:tgtEl>
                                          <p:spTgt spid="16427"/>
                                        </p:tgtEl>
                                        <p:attrNameLst>
                                          <p:attrName>ppt_w</p:attrName>
                                        </p:attrNameLst>
                                      </p:cBhvr>
                                      <p:tavLst>
                                        <p:tav tm="0">
                                          <p:val>
                                            <p:fltVal val="0"/>
                                          </p:val>
                                        </p:tav>
                                        <p:tav tm="100000">
                                          <p:val>
                                            <p:strVal val="#ppt_w"/>
                                          </p:val>
                                        </p:tav>
                                      </p:tavLst>
                                    </p:anim>
                                    <p:anim calcmode="lin" valueType="num">
                                      <p:cBhvr>
                                        <p:cTn id="90" dur="500" fill="hold"/>
                                        <p:tgtEl>
                                          <p:spTgt spid="16427"/>
                                        </p:tgtEl>
                                        <p:attrNameLst>
                                          <p:attrName>ppt_h</p:attrName>
                                        </p:attrNameLst>
                                      </p:cBhvr>
                                      <p:tavLst>
                                        <p:tav tm="0">
                                          <p:val>
                                            <p:fltVal val="0"/>
                                          </p:val>
                                        </p:tav>
                                        <p:tav tm="100000">
                                          <p:val>
                                            <p:strVal val="#ppt_h"/>
                                          </p:val>
                                        </p:tav>
                                      </p:tavLst>
                                    </p:anim>
                                  </p:childTnLst>
                                </p:cTn>
                              </p:par>
                              <p:par>
                                <p:cTn id="91" presetID="23" presetClass="entr" presetSubtype="16" fill="hold" nodeType="withEffect">
                                  <p:stCondLst>
                                    <p:cond delay="0"/>
                                  </p:stCondLst>
                                  <p:childTnLst>
                                    <p:set>
                                      <p:cBhvr>
                                        <p:cTn id="92" dur="1" fill="hold">
                                          <p:stCondLst>
                                            <p:cond delay="0"/>
                                          </p:stCondLst>
                                        </p:cTn>
                                        <p:tgtEl>
                                          <p:spTgt spid="16423"/>
                                        </p:tgtEl>
                                        <p:attrNameLst>
                                          <p:attrName>style.visibility</p:attrName>
                                        </p:attrNameLst>
                                      </p:cBhvr>
                                      <p:to>
                                        <p:strVal val="visible"/>
                                      </p:to>
                                    </p:set>
                                    <p:anim calcmode="lin" valueType="num">
                                      <p:cBhvr>
                                        <p:cTn id="93" dur="500" fill="hold"/>
                                        <p:tgtEl>
                                          <p:spTgt spid="16423"/>
                                        </p:tgtEl>
                                        <p:attrNameLst>
                                          <p:attrName>ppt_w</p:attrName>
                                        </p:attrNameLst>
                                      </p:cBhvr>
                                      <p:tavLst>
                                        <p:tav tm="0">
                                          <p:val>
                                            <p:fltVal val="0"/>
                                          </p:val>
                                        </p:tav>
                                        <p:tav tm="100000">
                                          <p:val>
                                            <p:strVal val="#ppt_w"/>
                                          </p:val>
                                        </p:tav>
                                      </p:tavLst>
                                    </p:anim>
                                    <p:anim calcmode="lin" valueType="num">
                                      <p:cBhvr>
                                        <p:cTn id="94" dur="500" fill="hold"/>
                                        <p:tgtEl>
                                          <p:spTgt spid="16423"/>
                                        </p:tgtEl>
                                        <p:attrNameLst>
                                          <p:attrName>ppt_h</p:attrName>
                                        </p:attrNameLst>
                                      </p:cBhvr>
                                      <p:tavLst>
                                        <p:tav tm="0">
                                          <p:val>
                                            <p:fltVal val="0"/>
                                          </p:val>
                                        </p:tav>
                                        <p:tav tm="100000">
                                          <p:val>
                                            <p:strVal val="#ppt_h"/>
                                          </p:val>
                                        </p:tav>
                                      </p:tavLst>
                                    </p:anim>
                                  </p:childTnLst>
                                </p:cTn>
                              </p:par>
                              <p:par>
                                <p:cTn id="95" presetID="23" presetClass="entr" presetSubtype="16" fill="hold" grpId="0" nodeType="withEffect">
                                  <p:stCondLst>
                                    <p:cond delay="0"/>
                                  </p:stCondLst>
                                  <p:childTnLst>
                                    <p:set>
                                      <p:cBhvr>
                                        <p:cTn id="96" dur="1" fill="hold">
                                          <p:stCondLst>
                                            <p:cond delay="0"/>
                                          </p:stCondLst>
                                        </p:cTn>
                                        <p:tgtEl>
                                          <p:spTgt spid="16432"/>
                                        </p:tgtEl>
                                        <p:attrNameLst>
                                          <p:attrName>style.visibility</p:attrName>
                                        </p:attrNameLst>
                                      </p:cBhvr>
                                      <p:to>
                                        <p:strVal val="visible"/>
                                      </p:to>
                                    </p:set>
                                    <p:anim calcmode="lin" valueType="num">
                                      <p:cBhvr>
                                        <p:cTn id="97" dur="500" fill="hold"/>
                                        <p:tgtEl>
                                          <p:spTgt spid="16432"/>
                                        </p:tgtEl>
                                        <p:attrNameLst>
                                          <p:attrName>ppt_w</p:attrName>
                                        </p:attrNameLst>
                                      </p:cBhvr>
                                      <p:tavLst>
                                        <p:tav tm="0">
                                          <p:val>
                                            <p:fltVal val="0"/>
                                          </p:val>
                                        </p:tav>
                                        <p:tav tm="100000">
                                          <p:val>
                                            <p:strVal val="#ppt_w"/>
                                          </p:val>
                                        </p:tav>
                                      </p:tavLst>
                                    </p:anim>
                                    <p:anim calcmode="lin" valueType="num">
                                      <p:cBhvr>
                                        <p:cTn id="98" dur="500" fill="hold"/>
                                        <p:tgtEl>
                                          <p:spTgt spid="16432"/>
                                        </p:tgtEl>
                                        <p:attrNameLst>
                                          <p:attrName>ppt_h</p:attrName>
                                        </p:attrNameLst>
                                      </p:cBhvr>
                                      <p:tavLst>
                                        <p:tav tm="0">
                                          <p:val>
                                            <p:fltVal val="0"/>
                                          </p:val>
                                        </p:tav>
                                        <p:tav tm="100000">
                                          <p:val>
                                            <p:strVal val="#ppt_h"/>
                                          </p:val>
                                        </p:tav>
                                      </p:tavLst>
                                    </p:anim>
                                  </p:childTnLst>
                                </p:cTn>
                              </p:par>
                            </p:childTnLst>
                          </p:cTn>
                        </p:par>
                        <p:par>
                          <p:cTn id="99" fill="hold" nodeType="afterGroup">
                            <p:stCondLst>
                              <p:cond delay="500"/>
                            </p:stCondLst>
                            <p:childTnLst>
                              <p:par>
                                <p:cTn id="100" presetID="15" presetClass="entr" presetSubtype="0" fill="hold" grpId="0" nodeType="afterEffect">
                                  <p:stCondLst>
                                    <p:cond delay="0"/>
                                  </p:stCondLst>
                                  <p:childTnLst>
                                    <p:set>
                                      <p:cBhvr>
                                        <p:cTn id="101" dur="1" fill="hold">
                                          <p:stCondLst>
                                            <p:cond delay="0"/>
                                          </p:stCondLst>
                                        </p:cTn>
                                        <p:tgtEl>
                                          <p:spTgt spid="16411"/>
                                        </p:tgtEl>
                                        <p:attrNameLst>
                                          <p:attrName>style.visibility</p:attrName>
                                        </p:attrNameLst>
                                      </p:cBhvr>
                                      <p:to>
                                        <p:strVal val="visible"/>
                                      </p:to>
                                    </p:set>
                                    <p:anim calcmode="lin" valueType="num">
                                      <p:cBhvr>
                                        <p:cTn id="102" dur="2000" fill="hold"/>
                                        <p:tgtEl>
                                          <p:spTgt spid="16411"/>
                                        </p:tgtEl>
                                        <p:attrNameLst>
                                          <p:attrName>ppt_w</p:attrName>
                                        </p:attrNameLst>
                                      </p:cBhvr>
                                      <p:tavLst>
                                        <p:tav tm="0">
                                          <p:val>
                                            <p:fltVal val="0"/>
                                          </p:val>
                                        </p:tav>
                                        <p:tav tm="100000">
                                          <p:val>
                                            <p:strVal val="#ppt_w"/>
                                          </p:val>
                                        </p:tav>
                                      </p:tavLst>
                                    </p:anim>
                                    <p:anim calcmode="lin" valueType="num">
                                      <p:cBhvr>
                                        <p:cTn id="103" dur="2000" fill="hold"/>
                                        <p:tgtEl>
                                          <p:spTgt spid="16411"/>
                                        </p:tgtEl>
                                        <p:attrNameLst>
                                          <p:attrName>ppt_h</p:attrName>
                                        </p:attrNameLst>
                                      </p:cBhvr>
                                      <p:tavLst>
                                        <p:tav tm="0">
                                          <p:val>
                                            <p:fltVal val="0"/>
                                          </p:val>
                                        </p:tav>
                                        <p:tav tm="100000">
                                          <p:val>
                                            <p:strVal val="#ppt_h"/>
                                          </p:val>
                                        </p:tav>
                                      </p:tavLst>
                                    </p:anim>
                                    <p:anim calcmode="lin" valueType="num">
                                      <p:cBhvr>
                                        <p:cTn id="104" dur="2000" fill="hold"/>
                                        <p:tgtEl>
                                          <p:spTgt spid="16411"/>
                                        </p:tgtEl>
                                        <p:attrNameLst>
                                          <p:attrName>ppt_x</p:attrName>
                                        </p:attrNameLst>
                                      </p:cBhvr>
                                      <p:tavLst>
                                        <p:tav tm="0" fmla="#ppt_x+(cos(-2*pi*(1-$))*-#ppt_x-sin(-2*pi*(1-$))*(1-#ppt_y))*(1-$)">
                                          <p:val>
                                            <p:fltVal val="0"/>
                                          </p:val>
                                        </p:tav>
                                        <p:tav tm="100000">
                                          <p:val>
                                            <p:fltVal val="1"/>
                                          </p:val>
                                        </p:tav>
                                      </p:tavLst>
                                    </p:anim>
                                    <p:anim calcmode="lin" valueType="num">
                                      <p:cBhvr>
                                        <p:cTn id="105" dur="2000" fill="hold"/>
                                        <p:tgtEl>
                                          <p:spTgt spid="164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3" presetClass="entr" presetSubtype="16" fill="hold" nodeType="clickEffect">
                                  <p:stCondLst>
                                    <p:cond delay="0"/>
                                  </p:stCondLst>
                                  <p:childTnLst>
                                    <p:set>
                                      <p:cBhvr>
                                        <p:cTn id="109" dur="1" fill="hold">
                                          <p:stCondLst>
                                            <p:cond delay="0"/>
                                          </p:stCondLst>
                                        </p:cTn>
                                        <p:tgtEl>
                                          <p:spTgt spid="16422"/>
                                        </p:tgtEl>
                                        <p:attrNameLst>
                                          <p:attrName>style.visibility</p:attrName>
                                        </p:attrNameLst>
                                      </p:cBhvr>
                                      <p:to>
                                        <p:strVal val="visible"/>
                                      </p:to>
                                    </p:set>
                                    <p:anim calcmode="lin" valueType="num">
                                      <p:cBhvr>
                                        <p:cTn id="110" dur="500" fill="hold"/>
                                        <p:tgtEl>
                                          <p:spTgt spid="16422"/>
                                        </p:tgtEl>
                                        <p:attrNameLst>
                                          <p:attrName>ppt_w</p:attrName>
                                        </p:attrNameLst>
                                      </p:cBhvr>
                                      <p:tavLst>
                                        <p:tav tm="0">
                                          <p:val>
                                            <p:fltVal val="0"/>
                                          </p:val>
                                        </p:tav>
                                        <p:tav tm="100000">
                                          <p:val>
                                            <p:strVal val="#ppt_w"/>
                                          </p:val>
                                        </p:tav>
                                      </p:tavLst>
                                    </p:anim>
                                    <p:anim calcmode="lin" valueType="num">
                                      <p:cBhvr>
                                        <p:cTn id="111" dur="500" fill="hold"/>
                                        <p:tgtEl>
                                          <p:spTgt spid="16422"/>
                                        </p:tgtEl>
                                        <p:attrNameLst>
                                          <p:attrName>ppt_h</p:attrName>
                                        </p:attrNameLst>
                                      </p:cBhvr>
                                      <p:tavLst>
                                        <p:tav tm="0">
                                          <p:val>
                                            <p:fltVal val="0"/>
                                          </p:val>
                                        </p:tav>
                                        <p:tav tm="100000">
                                          <p:val>
                                            <p:strVal val="#ppt_h"/>
                                          </p:val>
                                        </p:tav>
                                      </p:tavLst>
                                    </p:anim>
                                  </p:childTnLst>
                                </p:cTn>
                              </p:par>
                              <p:par>
                                <p:cTn id="112" presetID="23" presetClass="entr" presetSubtype="16" fill="hold" grpId="0" nodeType="withEffect">
                                  <p:stCondLst>
                                    <p:cond delay="0"/>
                                  </p:stCondLst>
                                  <p:childTnLst>
                                    <p:set>
                                      <p:cBhvr>
                                        <p:cTn id="113" dur="1" fill="hold">
                                          <p:stCondLst>
                                            <p:cond delay="0"/>
                                          </p:stCondLst>
                                        </p:cTn>
                                        <p:tgtEl>
                                          <p:spTgt spid="16431"/>
                                        </p:tgtEl>
                                        <p:attrNameLst>
                                          <p:attrName>style.visibility</p:attrName>
                                        </p:attrNameLst>
                                      </p:cBhvr>
                                      <p:to>
                                        <p:strVal val="visible"/>
                                      </p:to>
                                    </p:set>
                                    <p:anim calcmode="lin" valueType="num">
                                      <p:cBhvr>
                                        <p:cTn id="114" dur="500" fill="hold"/>
                                        <p:tgtEl>
                                          <p:spTgt spid="16431"/>
                                        </p:tgtEl>
                                        <p:attrNameLst>
                                          <p:attrName>ppt_w</p:attrName>
                                        </p:attrNameLst>
                                      </p:cBhvr>
                                      <p:tavLst>
                                        <p:tav tm="0">
                                          <p:val>
                                            <p:fltVal val="0"/>
                                          </p:val>
                                        </p:tav>
                                        <p:tav tm="100000">
                                          <p:val>
                                            <p:strVal val="#ppt_w"/>
                                          </p:val>
                                        </p:tav>
                                      </p:tavLst>
                                    </p:anim>
                                    <p:anim calcmode="lin" valueType="num">
                                      <p:cBhvr>
                                        <p:cTn id="115" dur="500" fill="hold"/>
                                        <p:tgtEl>
                                          <p:spTgt spid="16431"/>
                                        </p:tgtEl>
                                        <p:attrNameLst>
                                          <p:attrName>ppt_h</p:attrName>
                                        </p:attrNameLst>
                                      </p:cBhvr>
                                      <p:tavLst>
                                        <p:tav tm="0">
                                          <p:val>
                                            <p:fltVal val="0"/>
                                          </p:val>
                                        </p:tav>
                                        <p:tav tm="100000">
                                          <p:val>
                                            <p:strVal val="#ppt_h"/>
                                          </p:val>
                                        </p:tav>
                                      </p:tavLst>
                                    </p:anim>
                                  </p:childTnLst>
                                </p:cTn>
                              </p:par>
                            </p:childTnLst>
                          </p:cTn>
                        </p:par>
                        <p:par>
                          <p:cTn id="116" fill="hold" nodeType="afterGroup">
                            <p:stCondLst>
                              <p:cond delay="500"/>
                            </p:stCondLst>
                            <p:childTnLst>
                              <p:par>
                                <p:cTn id="117" presetID="15" presetClass="entr" presetSubtype="0" fill="hold" grpId="0" nodeType="afterEffect">
                                  <p:stCondLst>
                                    <p:cond delay="0"/>
                                  </p:stCondLst>
                                  <p:childTnLst>
                                    <p:set>
                                      <p:cBhvr>
                                        <p:cTn id="118" dur="1" fill="hold">
                                          <p:stCondLst>
                                            <p:cond delay="0"/>
                                          </p:stCondLst>
                                        </p:cTn>
                                        <p:tgtEl>
                                          <p:spTgt spid="16412"/>
                                        </p:tgtEl>
                                        <p:attrNameLst>
                                          <p:attrName>style.visibility</p:attrName>
                                        </p:attrNameLst>
                                      </p:cBhvr>
                                      <p:to>
                                        <p:strVal val="visible"/>
                                      </p:to>
                                    </p:set>
                                    <p:anim calcmode="lin" valueType="num">
                                      <p:cBhvr>
                                        <p:cTn id="119" dur="2000" fill="hold"/>
                                        <p:tgtEl>
                                          <p:spTgt spid="16412"/>
                                        </p:tgtEl>
                                        <p:attrNameLst>
                                          <p:attrName>ppt_w</p:attrName>
                                        </p:attrNameLst>
                                      </p:cBhvr>
                                      <p:tavLst>
                                        <p:tav tm="0">
                                          <p:val>
                                            <p:fltVal val="0"/>
                                          </p:val>
                                        </p:tav>
                                        <p:tav tm="100000">
                                          <p:val>
                                            <p:strVal val="#ppt_w"/>
                                          </p:val>
                                        </p:tav>
                                      </p:tavLst>
                                    </p:anim>
                                    <p:anim calcmode="lin" valueType="num">
                                      <p:cBhvr>
                                        <p:cTn id="120" dur="2000" fill="hold"/>
                                        <p:tgtEl>
                                          <p:spTgt spid="16412"/>
                                        </p:tgtEl>
                                        <p:attrNameLst>
                                          <p:attrName>ppt_h</p:attrName>
                                        </p:attrNameLst>
                                      </p:cBhvr>
                                      <p:tavLst>
                                        <p:tav tm="0">
                                          <p:val>
                                            <p:fltVal val="0"/>
                                          </p:val>
                                        </p:tav>
                                        <p:tav tm="100000">
                                          <p:val>
                                            <p:strVal val="#ppt_h"/>
                                          </p:val>
                                        </p:tav>
                                      </p:tavLst>
                                    </p:anim>
                                    <p:anim calcmode="lin" valueType="num">
                                      <p:cBhvr>
                                        <p:cTn id="121" dur="2000" fill="hold"/>
                                        <p:tgtEl>
                                          <p:spTgt spid="16412"/>
                                        </p:tgtEl>
                                        <p:attrNameLst>
                                          <p:attrName>ppt_x</p:attrName>
                                        </p:attrNameLst>
                                      </p:cBhvr>
                                      <p:tavLst>
                                        <p:tav tm="0" fmla="#ppt_x+(cos(-2*pi*(1-$))*-#ppt_x-sin(-2*pi*(1-$))*(1-#ppt_y))*(1-$)">
                                          <p:val>
                                            <p:fltVal val="0"/>
                                          </p:val>
                                        </p:tav>
                                        <p:tav tm="100000">
                                          <p:val>
                                            <p:fltVal val="1"/>
                                          </p:val>
                                        </p:tav>
                                      </p:tavLst>
                                    </p:anim>
                                    <p:anim calcmode="lin" valueType="num">
                                      <p:cBhvr>
                                        <p:cTn id="122" dur="2000" fill="hold"/>
                                        <p:tgtEl>
                                          <p:spTgt spid="164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3" presetClass="entr" presetSubtype="16" fill="hold" nodeType="clickEffect">
                                  <p:stCondLst>
                                    <p:cond delay="0"/>
                                  </p:stCondLst>
                                  <p:childTnLst>
                                    <p:set>
                                      <p:cBhvr>
                                        <p:cTn id="126" dur="1" fill="hold">
                                          <p:stCondLst>
                                            <p:cond delay="0"/>
                                          </p:stCondLst>
                                        </p:cTn>
                                        <p:tgtEl>
                                          <p:spTgt spid="16421"/>
                                        </p:tgtEl>
                                        <p:attrNameLst>
                                          <p:attrName>style.visibility</p:attrName>
                                        </p:attrNameLst>
                                      </p:cBhvr>
                                      <p:to>
                                        <p:strVal val="visible"/>
                                      </p:to>
                                    </p:set>
                                    <p:anim calcmode="lin" valueType="num">
                                      <p:cBhvr>
                                        <p:cTn id="127" dur="500" fill="hold"/>
                                        <p:tgtEl>
                                          <p:spTgt spid="16421"/>
                                        </p:tgtEl>
                                        <p:attrNameLst>
                                          <p:attrName>ppt_w</p:attrName>
                                        </p:attrNameLst>
                                      </p:cBhvr>
                                      <p:tavLst>
                                        <p:tav tm="0">
                                          <p:val>
                                            <p:fltVal val="0"/>
                                          </p:val>
                                        </p:tav>
                                        <p:tav tm="100000">
                                          <p:val>
                                            <p:strVal val="#ppt_w"/>
                                          </p:val>
                                        </p:tav>
                                      </p:tavLst>
                                    </p:anim>
                                    <p:anim calcmode="lin" valueType="num">
                                      <p:cBhvr>
                                        <p:cTn id="128" dur="500" fill="hold"/>
                                        <p:tgtEl>
                                          <p:spTgt spid="16421"/>
                                        </p:tgtEl>
                                        <p:attrNameLst>
                                          <p:attrName>ppt_h</p:attrName>
                                        </p:attrNameLst>
                                      </p:cBhvr>
                                      <p:tavLst>
                                        <p:tav tm="0">
                                          <p:val>
                                            <p:fltVal val="0"/>
                                          </p:val>
                                        </p:tav>
                                        <p:tav tm="100000">
                                          <p:val>
                                            <p:strVal val="#ppt_h"/>
                                          </p:val>
                                        </p:tav>
                                      </p:tavLst>
                                    </p:anim>
                                  </p:childTnLst>
                                </p:cTn>
                              </p:par>
                              <p:par>
                                <p:cTn id="129" presetID="23" presetClass="entr" presetSubtype="16" fill="hold" grpId="0" nodeType="withEffect">
                                  <p:stCondLst>
                                    <p:cond delay="0"/>
                                  </p:stCondLst>
                                  <p:childTnLst>
                                    <p:set>
                                      <p:cBhvr>
                                        <p:cTn id="130" dur="1" fill="hold">
                                          <p:stCondLst>
                                            <p:cond delay="0"/>
                                          </p:stCondLst>
                                        </p:cTn>
                                        <p:tgtEl>
                                          <p:spTgt spid="16433"/>
                                        </p:tgtEl>
                                        <p:attrNameLst>
                                          <p:attrName>style.visibility</p:attrName>
                                        </p:attrNameLst>
                                      </p:cBhvr>
                                      <p:to>
                                        <p:strVal val="visible"/>
                                      </p:to>
                                    </p:set>
                                    <p:anim calcmode="lin" valueType="num">
                                      <p:cBhvr>
                                        <p:cTn id="131" dur="500" fill="hold"/>
                                        <p:tgtEl>
                                          <p:spTgt spid="16433"/>
                                        </p:tgtEl>
                                        <p:attrNameLst>
                                          <p:attrName>ppt_w</p:attrName>
                                        </p:attrNameLst>
                                      </p:cBhvr>
                                      <p:tavLst>
                                        <p:tav tm="0">
                                          <p:val>
                                            <p:fltVal val="0"/>
                                          </p:val>
                                        </p:tav>
                                        <p:tav tm="100000">
                                          <p:val>
                                            <p:strVal val="#ppt_w"/>
                                          </p:val>
                                        </p:tav>
                                      </p:tavLst>
                                    </p:anim>
                                    <p:anim calcmode="lin" valueType="num">
                                      <p:cBhvr>
                                        <p:cTn id="132" dur="500" fill="hold"/>
                                        <p:tgtEl>
                                          <p:spTgt spid="16433"/>
                                        </p:tgtEl>
                                        <p:attrNameLst>
                                          <p:attrName>ppt_h</p:attrName>
                                        </p:attrNameLst>
                                      </p:cBhvr>
                                      <p:tavLst>
                                        <p:tav tm="0">
                                          <p:val>
                                            <p:fltVal val="0"/>
                                          </p:val>
                                        </p:tav>
                                        <p:tav tm="100000">
                                          <p:val>
                                            <p:strVal val="#ppt_h"/>
                                          </p:val>
                                        </p:tav>
                                      </p:tavLst>
                                    </p:anim>
                                  </p:childTnLst>
                                </p:cTn>
                              </p:par>
                            </p:childTnLst>
                          </p:cTn>
                        </p:par>
                        <p:par>
                          <p:cTn id="133" fill="hold" nodeType="afterGroup">
                            <p:stCondLst>
                              <p:cond delay="500"/>
                            </p:stCondLst>
                            <p:childTnLst>
                              <p:par>
                                <p:cTn id="134" presetID="15" presetClass="entr" presetSubtype="0" fill="hold" grpId="0" nodeType="afterEffect">
                                  <p:stCondLst>
                                    <p:cond delay="0"/>
                                  </p:stCondLst>
                                  <p:childTnLst>
                                    <p:set>
                                      <p:cBhvr>
                                        <p:cTn id="135" dur="1" fill="hold">
                                          <p:stCondLst>
                                            <p:cond delay="0"/>
                                          </p:stCondLst>
                                        </p:cTn>
                                        <p:tgtEl>
                                          <p:spTgt spid="16413"/>
                                        </p:tgtEl>
                                        <p:attrNameLst>
                                          <p:attrName>style.visibility</p:attrName>
                                        </p:attrNameLst>
                                      </p:cBhvr>
                                      <p:to>
                                        <p:strVal val="visible"/>
                                      </p:to>
                                    </p:set>
                                    <p:anim calcmode="lin" valueType="num">
                                      <p:cBhvr>
                                        <p:cTn id="136" dur="2000" fill="hold"/>
                                        <p:tgtEl>
                                          <p:spTgt spid="16413"/>
                                        </p:tgtEl>
                                        <p:attrNameLst>
                                          <p:attrName>ppt_w</p:attrName>
                                        </p:attrNameLst>
                                      </p:cBhvr>
                                      <p:tavLst>
                                        <p:tav tm="0">
                                          <p:val>
                                            <p:fltVal val="0"/>
                                          </p:val>
                                        </p:tav>
                                        <p:tav tm="100000">
                                          <p:val>
                                            <p:strVal val="#ppt_w"/>
                                          </p:val>
                                        </p:tav>
                                      </p:tavLst>
                                    </p:anim>
                                    <p:anim calcmode="lin" valueType="num">
                                      <p:cBhvr>
                                        <p:cTn id="137" dur="2000" fill="hold"/>
                                        <p:tgtEl>
                                          <p:spTgt spid="16413"/>
                                        </p:tgtEl>
                                        <p:attrNameLst>
                                          <p:attrName>ppt_h</p:attrName>
                                        </p:attrNameLst>
                                      </p:cBhvr>
                                      <p:tavLst>
                                        <p:tav tm="0">
                                          <p:val>
                                            <p:fltVal val="0"/>
                                          </p:val>
                                        </p:tav>
                                        <p:tav tm="100000">
                                          <p:val>
                                            <p:strVal val="#ppt_h"/>
                                          </p:val>
                                        </p:tav>
                                      </p:tavLst>
                                    </p:anim>
                                    <p:anim calcmode="lin" valueType="num">
                                      <p:cBhvr>
                                        <p:cTn id="138" dur="2000" fill="hold"/>
                                        <p:tgtEl>
                                          <p:spTgt spid="16413"/>
                                        </p:tgtEl>
                                        <p:attrNameLst>
                                          <p:attrName>ppt_x</p:attrName>
                                        </p:attrNameLst>
                                      </p:cBhvr>
                                      <p:tavLst>
                                        <p:tav tm="0" fmla="#ppt_x+(cos(-2*pi*(1-$))*-#ppt_x-sin(-2*pi*(1-$))*(1-#ppt_y))*(1-$)">
                                          <p:val>
                                            <p:fltVal val="0"/>
                                          </p:val>
                                        </p:tav>
                                        <p:tav tm="100000">
                                          <p:val>
                                            <p:fltVal val="1"/>
                                          </p:val>
                                        </p:tav>
                                      </p:tavLst>
                                    </p:anim>
                                    <p:anim calcmode="lin" valueType="num">
                                      <p:cBhvr>
                                        <p:cTn id="139" dur="2000" fill="hold"/>
                                        <p:tgtEl>
                                          <p:spTgt spid="164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8" grpId="0"/>
      <p:bldP spid="16409" grpId="0"/>
      <p:bldP spid="16410" grpId="0"/>
      <p:bldP spid="16411" grpId="0"/>
      <p:bldP spid="16412" grpId="0"/>
      <p:bldP spid="16413" grpId="0"/>
      <p:bldP spid="16414" grpId="0" animBg="1"/>
      <p:bldP spid="16415" grpId="0" animBg="1"/>
      <p:bldP spid="16416" grpId="0" animBg="1"/>
      <p:bldP spid="16420" grpId="0" animBg="1"/>
      <p:bldP spid="16428" grpId="0" build="allAtOnce" animBg="1"/>
      <p:bldP spid="16429" grpId="0" build="allAtOnce" animBg="1"/>
      <p:bldP spid="16430" grpId="0" animBg="1"/>
      <p:bldP spid="16431" grpId="0" animBg="1"/>
      <p:bldP spid="16432" grpId="0" animBg="1"/>
      <p:bldP spid="164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4">
            <a:extLst>
              <a:ext uri="{FF2B5EF4-FFF2-40B4-BE49-F238E27FC236}">
                <a16:creationId xmlns:a16="http://schemas.microsoft.com/office/drawing/2014/main" id="{3FB1E8EE-FF15-41F6-9051-F1833D28672C}"/>
              </a:ext>
            </a:extLst>
          </p:cNvPr>
          <p:cNvSpPr>
            <a:spLocks noChangeArrowheads="1"/>
          </p:cNvSpPr>
          <p:nvPr/>
        </p:nvSpPr>
        <p:spPr bwMode="auto">
          <a:xfrm>
            <a:off x="1524000" y="1066800"/>
            <a:ext cx="3048000" cy="3200400"/>
          </a:xfrm>
          <a:prstGeom prst="ellipse">
            <a:avLst/>
          </a:prstGeom>
          <a:solidFill>
            <a:schemeClr val="hlink"/>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Segoe UI" panose="020B0502040204020203" pitchFamily="34" charset="0"/>
            </a:endParaRPr>
          </a:p>
        </p:txBody>
      </p:sp>
      <p:sp>
        <p:nvSpPr>
          <p:cNvPr id="17413" name="Oval 5">
            <a:extLst>
              <a:ext uri="{FF2B5EF4-FFF2-40B4-BE49-F238E27FC236}">
                <a16:creationId xmlns:a16="http://schemas.microsoft.com/office/drawing/2014/main" id="{E19CAA9D-A107-4A45-B286-0CE066DA78B4}"/>
              </a:ext>
            </a:extLst>
          </p:cNvPr>
          <p:cNvSpPr>
            <a:spLocks noChangeArrowheads="1"/>
          </p:cNvSpPr>
          <p:nvPr/>
        </p:nvSpPr>
        <p:spPr bwMode="auto">
          <a:xfrm>
            <a:off x="7543800" y="1143000"/>
            <a:ext cx="3048000" cy="3048000"/>
          </a:xfrm>
          <a:prstGeom prst="ellipse">
            <a:avLst/>
          </a:prstGeom>
          <a:solidFill>
            <a:srgbClr val="C0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Segoe UI" panose="020B0502040204020203" pitchFamily="34" charset="0"/>
            </a:endParaRPr>
          </a:p>
        </p:txBody>
      </p:sp>
      <p:sp>
        <p:nvSpPr>
          <p:cNvPr id="18436" name="Text Box 6">
            <a:extLst>
              <a:ext uri="{FF2B5EF4-FFF2-40B4-BE49-F238E27FC236}">
                <a16:creationId xmlns:a16="http://schemas.microsoft.com/office/drawing/2014/main" id="{4D27FE7D-5CAF-4AD3-AE93-D5391FF65C71}"/>
              </a:ext>
            </a:extLst>
          </p:cNvPr>
          <p:cNvSpPr txBox="1">
            <a:spLocks noChangeArrowheads="1"/>
          </p:cNvSpPr>
          <p:nvPr/>
        </p:nvSpPr>
        <p:spPr bwMode="auto">
          <a:xfrm>
            <a:off x="1066800" y="152400"/>
            <a:ext cx="3962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latin typeface="Segoe UI" panose="020B0502040204020203" pitchFamily="34" charset="0"/>
              </a:rPr>
              <a:t>The Heathen Concept</a:t>
            </a:r>
          </a:p>
          <a:p>
            <a:pPr algn="ctr" eaLnBrk="1" hangingPunct="1">
              <a:spcBef>
                <a:spcPct val="0"/>
              </a:spcBef>
              <a:buFontTx/>
              <a:buNone/>
            </a:pPr>
            <a:r>
              <a:rPr lang="en-US" altLang="en-US" sz="2800" dirty="0">
                <a:latin typeface="Segoe UI" panose="020B0502040204020203" pitchFamily="34" charset="0"/>
              </a:rPr>
              <a:t>Many deities or gods</a:t>
            </a:r>
          </a:p>
        </p:txBody>
      </p:sp>
      <p:sp>
        <p:nvSpPr>
          <p:cNvPr id="17415" name="Text Box 7">
            <a:extLst>
              <a:ext uri="{FF2B5EF4-FFF2-40B4-BE49-F238E27FC236}">
                <a16:creationId xmlns:a16="http://schemas.microsoft.com/office/drawing/2014/main" id="{53DF0F04-D100-473E-967E-FB99DEB91E11}"/>
              </a:ext>
            </a:extLst>
          </p:cNvPr>
          <p:cNvSpPr txBox="1">
            <a:spLocks noChangeArrowheads="1"/>
          </p:cNvSpPr>
          <p:nvPr/>
        </p:nvSpPr>
        <p:spPr bwMode="auto">
          <a:xfrm>
            <a:off x="6553200" y="152400"/>
            <a:ext cx="4800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latin typeface="Segoe UI" panose="020B0502040204020203" pitchFamily="34" charset="0"/>
              </a:rPr>
              <a:t>The Bible Teaching</a:t>
            </a:r>
          </a:p>
          <a:p>
            <a:pPr algn="ctr" eaLnBrk="1" hangingPunct="1">
              <a:spcBef>
                <a:spcPct val="0"/>
              </a:spcBef>
              <a:buFontTx/>
              <a:buNone/>
            </a:pPr>
            <a:r>
              <a:rPr lang="en-US" altLang="en-US" sz="2800" b="1" dirty="0">
                <a:solidFill>
                  <a:srgbClr val="C00000"/>
                </a:solidFill>
                <a:latin typeface="Segoe UI" panose="020B0502040204020203" pitchFamily="34" charset="0"/>
              </a:rPr>
              <a:t>ONE God</a:t>
            </a:r>
            <a:r>
              <a:rPr lang="en-US" altLang="en-US" sz="2800" dirty="0">
                <a:solidFill>
                  <a:srgbClr val="C00000"/>
                </a:solidFill>
                <a:latin typeface="Segoe UI" panose="020B0502040204020203" pitchFamily="34" charset="0"/>
              </a:rPr>
              <a:t> </a:t>
            </a:r>
            <a:r>
              <a:rPr lang="en-US" altLang="en-US" sz="2400" dirty="0">
                <a:latin typeface="Segoe UI" panose="020B0502040204020203" pitchFamily="34" charset="0"/>
              </a:rPr>
              <a:t>(Isaiah 43:10; 45:6,18)</a:t>
            </a:r>
          </a:p>
        </p:txBody>
      </p:sp>
      <p:sp>
        <p:nvSpPr>
          <p:cNvPr id="17416" name="Line 8">
            <a:extLst>
              <a:ext uri="{FF2B5EF4-FFF2-40B4-BE49-F238E27FC236}">
                <a16:creationId xmlns:a16="http://schemas.microsoft.com/office/drawing/2014/main" id="{D3F7BEA4-9166-469A-90B2-CFBD428FEE74}"/>
              </a:ext>
            </a:extLst>
          </p:cNvPr>
          <p:cNvSpPr>
            <a:spLocks noChangeShapeType="1"/>
          </p:cNvSpPr>
          <p:nvPr/>
        </p:nvSpPr>
        <p:spPr bwMode="auto">
          <a:xfrm>
            <a:off x="7772400" y="1905000"/>
            <a:ext cx="1371600" cy="7620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dirty="0">
              <a:latin typeface="Segoe UI" panose="020B0502040204020203" pitchFamily="34" charset="0"/>
            </a:endParaRPr>
          </a:p>
        </p:txBody>
      </p:sp>
      <p:sp>
        <p:nvSpPr>
          <p:cNvPr id="17417" name="Line 9">
            <a:extLst>
              <a:ext uri="{FF2B5EF4-FFF2-40B4-BE49-F238E27FC236}">
                <a16:creationId xmlns:a16="http://schemas.microsoft.com/office/drawing/2014/main" id="{23B22792-8DCA-4BA3-B3B6-63909C5700B3}"/>
              </a:ext>
            </a:extLst>
          </p:cNvPr>
          <p:cNvSpPr>
            <a:spLocks noChangeShapeType="1"/>
          </p:cNvSpPr>
          <p:nvPr/>
        </p:nvSpPr>
        <p:spPr bwMode="auto">
          <a:xfrm flipH="1">
            <a:off x="8991600" y="2667000"/>
            <a:ext cx="152400" cy="15240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dirty="0">
              <a:latin typeface="Segoe UI" panose="020B0502040204020203" pitchFamily="34" charset="0"/>
            </a:endParaRPr>
          </a:p>
        </p:txBody>
      </p:sp>
      <p:sp>
        <p:nvSpPr>
          <p:cNvPr id="17418" name="Line 10">
            <a:extLst>
              <a:ext uri="{FF2B5EF4-FFF2-40B4-BE49-F238E27FC236}">
                <a16:creationId xmlns:a16="http://schemas.microsoft.com/office/drawing/2014/main" id="{B2CAE56C-87B5-4B7B-B413-11A854D1C441}"/>
              </a:ext>
            </a:extLst>
          </p:cNvPr>
          <p:cNvSpPr>
            <a:spLocks noChangeShapeType="1"/>
          </p:cNvSpPr>
          <p:nvPr/>
        </p:nvSpPr>
        <p:spPr bwMode="auto">
          <a:xfrm flipV="1">
            <a:off x="9144000" y="2133600"/>
            <a:ext cx="1295400" cy="5334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dirty="0">
              <a:latin typeface="Segoe UI" panose="020B0502040204020203" pitchFamily="34" charset="0"/>
            </a:endParaRPr>
          </a:p>
        </p:txBody>
      </p:sp>
      <p:sp>
        <p:nvSpPr>
          <p:cNvPr id="17420" name="WordArt 12">
            <a:extLst>
              <a:ext uri="{FF2B5EF4-FFF2-40B4-BE49-F238E27FC236}">
                <a16:creationId xmlns:a16="http://schemas.microsoft.com/office/drawing/2014/main" id="{F7D11354-CB94-4C88-9905-861E36AC0C8D}"/>
              </a:ext>
            </a:extLst>
          </p:cNvPr>
          <p:cNvSpPr>
            <a:spLocks noChangeArrowheads="1" noChangeShapeType="1" noTextEdit="1"/>
          </p:cNvSpPr>
          <p:nvPr/>
        </p:nvSpPr>
        <p:spPr bwMode="auto">
          <a:xfrm>
            <a:off x="8534400" y="1600200"/>
            <a:ext cx="1143000" cy="47625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FF00"/>
                </a:solidFill>
                <a:latin typeface="Segoe UI" panose="020B0502040204020203" pitchFamily="34" charset="0"/>
              </a:rPr>
              <a:t>Father</a:t>
            </a:r>
          </a:p>
        </p:txBody>
      </p:sp>
      <p:sp>
        <p:nvSpPr>
          <p:cNvPr id="17421" name="WordArt 13">
            <a:extLst>
              <a:ext uri="{FF2B5EF4-FFF2-40B4-BE49-F238E27FC236}">
                <a16:creationId xmlns:a16="http://schemas.microsoft.com/office/drawing/2014/main" id="{981A3EC1-2F6B-4C66-A122-76617CBF36EA}"/>
              </a:ext>
            </a:extLst>
          </p:cNvPr>
          <p:cNvSpPr>
            <a:spLocks noChangeArrowheads="1" noChangeShapeType="1" noTextEdit="1"/>
          </p:cNvSpPr>
          <p:nvPr/>
        </p:nvSpPr>
        <p:spPr bwMode="auto">
          <a:xfrm>
            <a:off x="7772400" y="2743200"/>
            <a:ext cx="1143000" cy="47625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FF00"/>
                </a:solidFill>
                <a:latin typeface="Segoe UI" panose="020B0502040204020203" pitchFamily="34" charset="0"/>
              </a:rPr>
              <a:t>Son</a:t>
            </a:r>
          </a:p>
        </p:txBody>
      </p:sp>
      <p:sp>
        <p:nvSpPr>
          <p:cNvPr id="17422" name="WordArt 14">
            <a:extLst>
              <a:ext uri="{FF2B5EF4-FFF2-40B4-BE49-F238E27FC236}">
                <a16:creationId xmlns:a16="http://schemas.microsoft.com/office/drawing/2014/main" id="{A5E1BB0A-DB25-492B-927F-4CD665FF3C5E}"/>
              </a:ext>
            </a:extLst>
          </p:cNvPr>
          <p:cNvSpPr>
            <a:spLocks noChangeArrowheads="1" noChangeShapeType="1" noTextEdit="1"/>
          </p:cNvSpPr>
          <p:nvPr/>
        </p:nvSpPr>
        <p:spPr bwMode="auto">
          <a:xfrm>
            <a:off x="9144000" y="2667000"/>
            <a:ext cx="1143000" cy="91440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FF00"/>
                </a:solidFill>
                <a:latin typeface="Segoe UI" panose="020B0502040204020203" pitchFamily="34" charset="0"/>
              </a:rPr>
              <a:t>Holy</a:t>
            </a:r>
          </a:p>
          <a:p>
            <a:pPr algn="ctr"/>
            <a:r>
              <a:rPr lang="en-US" sz="3600" b="1" kern="10" dirty="0">
                <a:ln w="9525">
                  <a:solidFill>
                    <a:srgbClr val="000000"/>
                  </a:solidFill>
                  <a:round/>
                  <a:headEnd/>
                  <a:tailEnd/>
                </a:ln>
                <a:solidFill>
                  <a:srgbClr val="FFFF00"/>
                </a:solidFill>
                <a:latin typeface="Segoe UI" panose="020B0502040204020203" pitchFamily="34" charset="0"/>
              </a:rPr>
              <a:t>Spirit</a:t>
            </a:r>
          </a:p>
        </p:txBody>
      </p:sp>
      <p:sp>
        <p:nvSpPr>
          <p:cNvPr id="18444" name="Oval 15">
            <a:extLst>
              <a:ext uri="{FF2B5EF4-FFF2-40B4-BE49-F238E27FC236}">
                <a16:creationId xmlns:a16="http://schemas.microsoft.com/office/drawing/2014/main" id="{D445A71A-AE5B-4525-9A4B-1CE36B6F3222}"/>
              </a:ext>
            </a:extLst>
          </p:cNvPr>
          <p:cNvSpPr>
            <a:spLocks noChangeArrowheads="1"/>
          </p:cNvSpPr>
          <p:nvPr/>
        </p:nvSpPr>
        <p:spPr bwMode="auto">
          <a:xfrm>
            <a:off x="2895600" y="1219200"/>
            <a:ext cx="685800" cy="685800"/>
          </a:xfrm>
          <a:prstGeom prst="ellipse">
            <a:avLst/>
          </a:prstGeom>
          <a:solidFill>
            <a:srgbClr val="FFFFCC"/>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Segoe UI" panose="020B0502040204020203" pitchFamily="34" charset="0"/>
            </a:endParaRPr>
          </a:p>
        </p:txBody>
      </p:sp>
      <p:sp>
        <p:nvSpPr>
          <p:cNvPr id="18445" name="Oval 16">
            <a:extLst>
              <a:ext uri="{FF2B5EF4-FFF2-40B4-BE49-F238E27FC236}">
                <a16:creationId xmlns:a16="http://schemas.microsoft.com/office/drawing/2014/main" id="{298DC872-457B-459E-A9A5-19B191FABE78}"/>
              </a:ext>
            </a:extLst>
          </p:cNvPr>
          <p:cNvSpPr>
            <a:spLocks noChangeArrowheads="1"/>
          </p:cNvSpPr>
          <p:nvPr/>
        </p:nvSpPr>
        <p:spPr bwMode="auto">
          <a:xfrm>
            <a:off x="3505200" y="1676400"/>
            <a:ext cx="685800" cy="685800"/>
          </a:xfrm>
          <a:prstGeom prst="ellipse">
            <a:avLst/>
          </a:prstGeom>
          <a:solidFill>
            <a:srgbClr val="FFFFCC"/>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Segoe UI" panose="020B0502040204020203" pitchFamily="34" charset="0"/>
            </a:endParaRPr>
          </a:p>
        </p:txBody>
      </p:sp>
      <p:sp>
        <p:nvSpPr>
          <p:cNvPr id="18446" name="Oval 17">
            <a:extLst>
              <a:ext uri="{FF2B5EF4-FFF2-40B4-BE49-F238E27FC236}">
                <a16:creationId xmlns:a16="http://schemas.microsoft.com/office/drawing/2014/main" id="{D547597B-BAF5-44FD-9A1C-076D17928AB0}"/>
              </a:ext>
            </a:extLst>
          </p:cNvPr>
          <p:cNvSpPr>
            <a:spLocks noChangeArrowheads="1"/>
          </p:cNvSpPr>
          <p:nvPr/>
        </p:nvSpPr>
        <p:spPr bwMode="auto">
          <a:xfrm>
            <a:off x="3733800" y="2514600"/>
            <a:ext cx="685800" cy="685800"/>
          </a:xfrm>
          <a:prstGeom prst="ellipse">
            <a:avLst/>
          </a:prstGeom>
          <a:solidFill>
            <a:srgbClr val="FFFFCC"/>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Segoe UI" panose="020B0502040204020203" pitchFamily="34" charset="0"/>
            </a:endParaRPr>
          </a:p>
        </p:txBody>
      </p:sp>
      <p:sp>
        <p:nvSpPr>
          <p:cNvPr id="18447" name="Oval 18">
            <a:extLst>
              <a:ext uri="{FF2B5EF4-FFF2-40B4-BE49-F238E27FC236}">
                <a16:creationId xmlns:a16="http://schemas.microsoft.com/office/drawing/2014/main" id="{5ECCDCDB-329E-41D4-991F-33BDC0DC57F8}"/>
              </a:ext>
            </a:extLst>
          </p:cNvPr>
          <p:cNvSpPr>
            <a:spLocks noChangeArrowheads="1"/>
          </p:cNvSpPr>
          <p:nvPr/>
        </p:nvSpPr>
        <p:spPr bwMode="auto">
          <a:xfrm>
            <a:off x="3276600" y="3276600"/>
            <a:ext cx="685800" cy="685800"/>
          </a:xfrm>
          <a:prstGeom prst="ellipse">
            <a:avLst/>
          </a:prstGeom>
          <a:solidFill>
            <a:srgbClr val="FFFFCC"/>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Segoe UI" panose="020B0502040204020203" pitchFamily="34" charset="0"/>
            </a:endParaRPr>
          </a:p>
        </p:txBody>
      </p:sp>
      <p:sp>
        <p:nvSpPr>
          <p:cNvPr id="18448" name="Oval 19">
            <a:extLst>
              <a:ext uri="{FF2B5EF4-FFF2-40B4-BE49-F238E27FC236}">
                <a16:creationId xmlns:a16="http://schemas.microsoft.com/office/drawing/2014/main" id="{FB4B3DDC-5E35-468D-97E7-A3790AB1FFF6}"/>
              </a:ext>
            </a:extLst>
          </p:cNvPr>
          <p:cNvSpPr>
            <a:spLocks noChangeArrowheads="1"/>
          </p:cNvSpPr>
          <p:nvPr/>
        </p:nvSpPr>
        <p:spPr bwMode="auto">
          <a:xfrm>
            <a:off x="2438400" y="3429000"/>
            <a:ext cx="685800" cy="685800"/>
          </a:xfrm>
          <a:prstGeom prst="ellipse">
            <a:avLst/>
          </a:prstGeom>
          <a:solidFill>
            <a:srgbClr val="FFFFCC"/>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Segoe UI" panose="020B0502040204020203" pitchFamily="34" charset="0"/>
            </a:endParaRPr>
          </a:p>
        </p:txBody>
      </p:sp>
      <p:sp>
        <p:nvSpPr>
          <p:cNvPr id="18449" name="Oval 20">
            <a:extLst>
              <a:ext uri="{FF2B5EF4-FFF2-40B4-BE49-F238E27FC236}">
                <a16:creationId xmlns:a16="http://schemas.microsoft.com/office/drawing/2014/main" id="{ECE8CE4B-9CC4-43F3-8F21-3A8F67F2C933}"/>
              </a:ext>
            </a:extLst>
          </p:cNvPr>
          <p:cNvSpPr>
            <a:spLocks noChangeArrowheads="1"/>
          </p:cNvSpPr>
          <p:nvPr/>
        </p:nvSpPr>
        <p:spPr bwMode="auto">
          <a:xfrm>
            <a:off x="1752600" y="2895600"/>
            <a:ext cx="685800" cy="685800"/>
          </a:xfrm>
          <a:prstGeom prst="ellipse">
            <a:avLst/>
          </a:prstGeom>
          <a:solidFill>
            <a:srgbClr val="FFFFCC"/>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Segoe UI" panose="020B0502040204020203" pitchFamily="34" charset="0"/>
            </a:endParaRPr>
          </a:p>
        </p:txBody>
      </p:sp>
      <p:sp>
        <p:nvSpPr>
          <p:cNvPr id="18450" name="Oval 21">
            <a:extLst>
              <a:ext uri="{FF2B5EF4-FFF2-40B4-BE49-F238E27FC236}">
                <a16:creationId xmlns:a16="http://schemas.microsoft.com/office/drawing/2014/main" id="{8DC3BA1E-7EEB-44D5-AA59-88BD25242B89}"/>
              </a:ext>
            </a:extLst>
          </p:cNvPr>
          <p:cNvSpPr>
            <a:spLocks noChangeArrowheads="1"/>
          </p:cNvSpPr>
          <p:nvPr/>
        </p:nvSpPr>
        <p:spPr bwMode="auto">
          <a:xfrm>
            <a:off x="1676400" y="2057400"/>
            <a:ext cx="685800" cy="685800"/>
          </a:xfrm>
          <a:prstGeom prst="ellipse">
            <a:avLst/>
          </a:prstGeom>
          <a:solidFill>
            <a:srgbClr val="FFFFCC"/>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Segoe UI" panose="020B0502040204020203" pitchFamily="34" charset="0"/>
            </a:endParaRPr>
          </a:p>
        </p:txBody>
      </p:sp>
      <p:sp>
        <p:nvSpPr>
          <p:cNvPr id="18451" name="Oval 22">
            <a:extLst>
              <a:ext uri="{FF2B5EF4-FFF2-40B4-BE49-F238E27FC236}">
                <a16:creationId xmlns:a16="http://schemas.microsoft.com/office/drawing/2014/main" id="{B197B33A-2E5B-4945-AC04-452A2CE7194E}"/>
              </a:ext>
            </a:extLst>
          </p:cNvPr>
          <p:cNvSpPr>
            <a:spLocks noChangeArrowheads="1"/>
          </p:cNvSpPr>
          <p:nvPr/>
        </p:nvSpPr>
        <p:spPr bwMode="auto">
          <a:xfrm>
            <a:off x="2133600" y="1371600"/>
            <a:ext cx="685800" cy="685800"/>
          </a:xfrm>
          <a:prstGeom prst="ellipse">
            <a:avLst/>
          </a:prstGeom>
          <a:solidFill>
            <a:srgbClr val="FFFFCC"/>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Segoe UI" panose="020B0502040204020203" pitchFamily="34" charset="0"/>
            </a:endParaRPr>
          </a:p>
        </p:txBody>
      </p:sp>
      <p:sp>
        <p:nvSpPr>
          <p:cNvPr id="18452" name="Oval 23">
            <a:extLst>
              <a:ext uri="{FF2B5EF4-FFF2-40B4-BE49-F238E27FC236}">
                <a16:creationId xmlns:a16="http://schemas.microsoft.com/office/drawing/2014/main" id="{D5D81F64-04A2-431C-A719-FF7BCE55116E}"/>
              </a:ext>
            </a:extLst>
          </p:cNvPr>
          <p:cNvSpPr>
            <a:spLocks noChangeArrowheads="1"/>
          </p:cNvSpPr>
          <p:nvPr/>
        </p:nvSpPr>
        <p:spPr bwMode="auto">
          <a:xfrm>
            <a:off x="2743200" y="2286000"/>
            <a:ext cx="685800" cy="685800"/>
          </a:xfrm>
          <a:prstGeom prst="ellipse">
            <a:avLst/>
          </a:prstGeom>
          <a:solidFill>
            <a:srgbClr val="FFFFCC"/>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Segoe UI" panose="020B0502040204020203" pitchFamily="34" charset="0"/>
            </a:endParaRPr>
          </a:p>
        </p:txBody>
      </p:sp>
      <p:sp>
        <p:nvSpPr>
          <p:cNvPr id="18453" name="Text Box 24">
            <a:extLst>
              <a:ext uri="{FF2B5EF4-FFF2-40B4-BE49-F238E27FC236}">
                <a16:creationId xmlns:a16="http://schemas.microsoft.com/office/drawing/2014/main" id="{0FC92553-ACB7-4A03-96A2-B6780C0BD4AA}"/>
              </a:ext>
            </a:extLst>
          </p:cNvPr>
          <p:cNvSpPr txBox="1">
            <a:spLocks noChangeArrowheads="1"/>
          </p:cNvSpPr>
          <p:nvPr/>
        </p:nvSpPr>
        <p:spPr bwMode="auto">
          <a:xfrm>
            <a:off x="2133600" y="1447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latin typeface="Segoe UI" panose="020B0502040204020203" pitchFamily="34" charset="0"/>
              </a:rPr>
              <a:t>god</a:t>
            </a:r>
          </a:p>
        </p:txBody>
      </p:sp>
      <p:sp>
        <p:nvSpPr>
          <p:cNvPr id="18454" name="Text Box 25">
            <a:extLst>
              <a:ext uri="{FF2B5EF4-FFF2-40B4-BE49-F238E27FC236}">
                <a16:creationId xmlns:a16="http://schemas.microsoft.com/office/drawing/2014/main" id="{AFFA38AE-0265-4F84-AC7F-C4354A8056FC}"/>
              </a:ext>
            </a:extLst>
          </p:cNvPr>
          <p:cNvSpPr txBox="1">
            <a:spLocks noChangeArrowheads="1"/>
          </p:cNvSpPr>
          <p:nvPr/>
        </p:nvSpPr>
        <p:spPr bwMode="auto">
          <a:xfrm>
            <a:off x="2895600" y="1295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latin typeface="Segoe UI" panose="020B0502040204020203" pitchFamily="34" charset="0"/>
              </a:rPr>
              <a:t>god</a:t>
            </a:r>
          </a:p>
        </p:txBody>
      </p:sp>
      <p:sp>
        <p:nvSpPr>
          <p:cNvPr id="18455" name="Text Box 26">
            <a:extLst>
              <a:ext uri="{FF2B5EF4-FFF2-40B4-BE49-F238E27FC236}">
                <a16:creationId xmlns:a16="http://schemas.microsoft.com/office/drawing/2014/main" id="{78AE711F-4ED2-49B3-90EA-8D1D30ACEEF6}"/>
              </a:ext>
            </a:extLst>
          </p:cNvPr>
          <p:cNvSpPr txBox="1">
            <a:spLocks noChangeArrowheads="1"/>
          </p:cNvSpPr>
          <p:nvPr/>
        </p:nvSpPr>
        <p:spPr bwMode="auto">
          <a:xfrm>
            <a:off x="3505200" y="17526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latin typeface="Segoe UI" panose="020B0502040204020203" pitchFamily="34" charset="0"/>
              </a:rPr>
              <a:t>god</a:t>
            </a:r>
          </a:p>
        </p:txBody>
      </p:sp>
      <p:sp>
        <p:nvSpPr>
          <p:cNvPr id="18456" name="Text Box 27">
            <a:extLst>
              <a:ext uri="{FF2B5EF4-FFF2-40B4-BE49-F238E27FC236}">
                <a16:creationId xmlns:a16="http://schemas.microsoft.com/office/drawing/2014/main" id="{F3E6548E-9C79-4779-8404-84A26D02E107}"/>
              </a:ext>
            </a:extLst>
          </p:cNvPr>
          <p:cNvSpPr txBox="1">
            <a:spLocks noChangeArrowheads="1"/>
          </p:cNvSpPr>
          <p:nvPr/>
        </p:nvSpPr>
        <p:spPr bwMode="auto">
          <a:xfrm>
            <a:off x="2743200" y="2362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latin typeface="Segoe UI" panose="020B0502040204020203" pitchFamily="34" charset="0"/>
              </a:rPr>
              <a:t>god</a:t>
            </a:r>
          </a:p>
        </p:txBody>
      </p:sp>
      <p:sp>
        <p:nvSpPr>
          <p:cNvPr id="18457" name="Text Box 28">
            <a:extLst>
              <a:ext uri="{FF2B5EF4-FFF2-40B4-BE49-F238E27FC236}">
                <a16:creationId xmlns:a16="http://schemas.microsoft.com/office/drawing/2014/main" id="{7AEC786E-2FCE-47F5-A6C5-6458A8F90FE0}"/>
              </a:ext>
            </a:extLst>
          </p:cNvPr>
          <p:cNvSpPr txBox="1">
            <a:spLocks noChangeArrowheads="1"/>
          </p:cNvSpPr>
          <p:nvPr/>
        </p:nvSpPr>
        <p:spPr bwMode="auto">
          <a:xfrm>
            <a:off x="3733800" y="2590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latin typeface="Segoe UI" panose="020B0502040204020203" pitchFamily="34" charset="0"/>
              </a:rPr>
              <a:t>god</a:t>
            </a:r>
          </a:p>
        </p:txBody>
      </p:sp>
      <p:sp>
        <p:nvSpPr>
          <p:cNvPr id="18458" name="Text Box 29">
            <a:extLst>
              <a:ext uri="{FF2B5EF4-FFF2-40B4-BE49-F238E27FC236}">
                <a16:creationId xmlns:a16="http://schemas.microsoft.com/office/drawing/2014/main" id="{762B425E-E6CE-488E-94D7-4BB3AEFA656B}"/>
              </a:ext>
            </a:extLst>
          </p:cNvPr>
          <p:cNvSpPr txBox="1">
            <a:spLocks noChangeArrowheads="1"/>
          </p:cNvSpPr>
          <p:nvPr/>
        </p:nvSpPr>
        <p:spPr bwMode="auto">
          <a:xfrm>
            <a:off x="3276600" y="3352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latin typeface="Segoe UI" panose="020B0502040204020203" pitchFamily="34" charset="0"/>
              </a:rPr>
              <a:t>god</a:t>
            </a:r>
          </a:p>
        </p:txBody>
      </p:sp>
      <p:sp>
        <p:nvSpPr>
          <p:cNvPr id="18459" name="Text Box 30">
            <a:extLst>
              <a:ext uri="{FF2B5EF4-FFF2-40B4-BE49-F238E27FC236}">
                <a16:creationId xmlns:a16="http://schemas.microsoft.com/office/drawing/2014/main" id="{739502C9-B500-40A3-A173-FF52FDCCF93F}"/>
              </a:ext>
            </a:extLst>
          </p:cNvPr>
          <p:cNvSpPr txBox="1">
            <a:spLocks noChangeArrowheads="1"/>
          </p:cNvSpPr>
          <p:nvPr/>
        </p:nvSpPr>
        <p:spPr bwMode="auto">
          <a:xfrm>
            <a:off x="2438400" y="3505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latin typeface="Segoe UI" panose="020B0502040204020203" pitchFamily="34" charset="0"/>
              </a:rPr>
              <a:t>god</a:t>
            </a:r>
          </a:p>
        </p:txBody>
      </p:sp>
      <p:sp>
        <p:nvSpPr>
          <p:cNvPr id="18460" name="Text Box 31">
            <a:extLst>
              <a:ext uri="{FF2B5EF4-FFF2-40B4-BE49-F238E27FC236}">
                <a16:creationId xmlns:a16="http://schemas.microsoft.com/office/drawing/2014/main" id="{ED8D1BE1-4363-4F4B-8C68-FA2EFA78CF6B}"/>
              </a:ext>
            </a:extLst>
          </p:cNvPr>
          <p:cNvSpPr txBox="1">
            <a:spLocks noChangeArrowheads="1"/>
          </p:cNvSpPr>
          <p:nvPr/>
        </p:nvSpPr>
        <p:spPr bwMode="auto">
          <a:xfrm>
            <a:off x="1752600" y="2971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latin typeface="Segoe UI" panose="020B0502040204020203" pitchFamily="34" charset="0"/>
              </a:rPr>
              <a:t>god</a:t>
            </a:r>
          </a:p>
        </p:txBody>
      </p:sp>
      <p:sp>
        <p:nvSpPr>
          <p:cNvPr id="18461" name="Text Box 32">
            <a:extLst>
              <a:ext uri="{FF2B5EF4-FFF2-40B4-BE49-F238E27FC236}">
                <a16:creationId xmlns:a16="http://schemas.microsoft.com/office/drawing/2014/main" id="{F82AAEB1-DDA5-4519-97EB-CCE0D170773C}"/>
              </a:ext>
            </a:extLst>
          </p:cNvPr>
          <p:cNvSpPr txBox="1">
            <a:spLocks noChangeArrowheads="1"/>
          </p:cNvSpPr>
          <p:nvPr/>
        </p:nvSpPr>
        <p:spPr bwMode="auto">
          <a:xfrm>
            <a:off x="1676400" y="21336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latin typeface="Segoe UI" panose="020B0502040204020203" pitchFamily="34" charset="0"/>
              </a:rPr>
              <a:t>god</a:t>
            </a:r>
          </a:p>
        </p:txBody>
      </p:sp>
      <p:sp>
        <p:nvSpPr>
          <p:cNvPr id="18462" name="Text Box 33">
            <a:extLst>
              <a:ext uri="{FF2B5EF4-FFF2-40B4-BE49-F238E27FC236}">
                <a16:creationId xmlns:a16="http://schemas.microsoft.com/office/drawing/2014/main" id="{9436E481-0D58-4045-97E6-5D7E748D8657}"/>
              </a:ext>
            </a:extLst>
          </p:cNvPr>
          <p:cNvSpPr txBox="1">
            <a:spLocks noChangeArrowheads="1"/>
          </p:cNvSpPr>
          <p:nvPr/>
        </p:nvSpPr>
        <p:spPr bwMode="auto">
          <a:xfrm>
            <a:off x="152400" y="4230231"/>
            <a:ext cx="5943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latin typeface="Segoe UI" panose="020B0502040204020203" pitchFamily="34" charset="0"/>
              </a:rPr>
              <a:t>No two the same sun god, rain god, etc.</a:t>
            </a:r>
          </a:p>
          <a:p>
            <a:pPr algn="ctr" eaLnBrk="1" hangingPunct="1">
              <a:spcBef>
                <a:spcPct val="0"/>
              </a:spcBef>
              <a:buFontTx/>
              <a:buNone/>
            </a:pPr>
            <a:r>
              <a:rPr lang="en-US" altLang="en-US" sz="2000" dirty="0">
                <a:latin typeface="Segoe UI" panose="020B0502040204020203" pitchFamily="34" charset="0"/>
              </a:rPr>
              <a:t>rain god not interested in sun god</a:t>
            </a:r>
          </a:p>
          <a:p>
            <a:pPr algn="ctr" eaLnBrk="1" hangingPunct="1">
              <a:spcBef>
                <a:spcPct val="0"/>
              </a:spcBef>
              <a:buFontTx/>
              <a:buNone/>
            </a:pPr>
            <a:r>
              <a:rPr lang="en-US" altLang="en-US" sz="2000" dirty="0">
                <a:latin typeface="Segoe UI" panose="020B0502040204020203" pitchFamily="34" charset="0"/>
              </a:rPr>
              <a:t>sun god not interested in rain god</a:t>
            </a:r>
          </a:p>
          <a:p>
            <a:pPr algn="ctr" eaLnBrk="1" hangingPunct="1">
              <a:spcBef>
                <a:spcPct val="0"/>
              </a:spcBef>
              <a:buFontTx/>
              <a:buNone/>
            </a:pPr>
            <a:r>
              <a:rPr lang="en-US" altLang="en-US" sz="2000" dirty="0">
                <a:latin typeface="Segoe UI" panose="020B0502040204020203" pitchFamily="34" charset="0"/>
              </a:rPr>
              <a:t>Imperfect gods</a:t>
            </a:r>
          </a:p>
          <a:p>
            <a:pPr algn="ctr" eaLnBrk="1" hangingPunct="1">
              <a:spcBef>
                <a:spcPct val="0"/>
              </a:spcBef>
              <a:buFontTx/>
              <a:buNone/>
            </a:pPr>
            <a:r>
              <a:rPr lang="en-US" altLang="en-US" sz="2000" dirty="0">
                <a:latin typeface="Segoe UI" panose="020B0502040204020203" pitchFamily="34" charset="0"/>
              </a:rPr>
              <a:t>Various attributes and powers</a:t>
            </a:r>
          </a:p>
          <a:p>
            <a:pPr algn="ctr" eaLnBrk="1" hangingPunct="1">
              <a:spcBef>
                <a:spcPct val="0"/>
              </a:spcBef>
              <a:buFontTx/>
              <a:buNone/>
            </a:pPr>
            <a:r>
              <a:rPr lang="en-US" altLang="en-US" sz="2000" dirty="0">
                <a:latin typeface="Segoe UI Semibold" panose="020B0702040204020203" pitchFamily="34" charset="0"/>
                <a:cs typeface="Segoe UI Semibold" panose="020B0702040204020203" pitchFamily="34" charset="0"/>
              </a:rPr>
              <a:t>(</a:t>
            </a:r>
            <a:r>
              <a:rPr lang="en-US" altLang="en-US" sz="2000" dirty="0">
                <a:solidFill>
                  <a:srgbClr val="C00000"/>
                </a:solidFill>
                <a:latin typeface="Segoe UI Semibold" panose="020B0702040204020203" pitchFamily="34" charset="0"/>
                <a:cs typeface="Segoe UI Semibold" panose="020B0702040204020203" pitchFamily="34" charset="0"/>
              </a:rPr>
              <a:t>Acts 17:22ff; Galatians 4:8</a:t>
            </a:r>
            <a:r>
              <a:rPr lang="en-US" altLang="en-US" sz="2000" dirty="0">
                <a:latin typeface="Segoe UI Semibold" panose="020B0702040204020203" pitchFamily="34" charset="0"/>
                <a:cs typeface="Segoe UI Semibold" panose="020B0702040204020203" pitchFamily="34" charset="0"/>
              </a:rPr>
              <a:t>; 1 Corinthians 8:4-7;</a:t>
            </a:r>
          </a:p>
          <a:p>
            <a:pPr algn="ctr" eaLnBrk="1" hangingPunct="1">
              <a:spcBef>
                <a:spcPct val="0"/>
              </a:spcBef>
              <a:buFontTx/>
              <a:buNone/>
            </a:pPr>
            <a:r>
              <a:rPr lang="en-US" altLang="en-US" sz="2000" dirty="0">
                <a:latin typeface="Segoe UI Semibold" panose="020B0702040204020203" pitchFamily="34" charset="0"/>
                <a:cs typeface="Segoe UI Semibold" panose="020B0702040204020203" pitchFamily="34" charset="0"/>
              </a:rPr>
              <a:t>Acts 19:26; 14:11; Exodus 20:3)</a:t>
            </a:r>
          </a:p>
        </p:txBody>
      </p:sp>
      <p:sp>
        <p:nvSpPr>
          <p:cNvPr id="17442" name="Text Box 34">
            <a:extLst>
              <a:ext uri="{FF2B5EF4-FFF2-40B4-BE49-F238E27FC236}">
                <a16:creationId xmlns:a16="http://schemas.microsoft.com/office/drawing/2014/main" id="{304C0395-7FB6-441D-9D35-1C632AD7AF8E}"/>
              </a:ext>
            </a:extLst>
          </p:cNvPr>
          <p:cNvSpPr txBox="1">
            <a:spLocks noChangeArrowheads="1"/>
          </p:cNvSpPr>
          <p:nvPr/>
        </p:nvSpPr>
        <p:spPr bwMode="auto">
          <a:xfrm>
            <a:off x="6101255" y="4277142"/>
            <a:ext cx="5938345" cy="2123658"/>
          </a:xfrm>
          <a:prstGeom prst="rect">
            <a:avLst/>
          </a:prstGeom>
          <a:solidFill>
            <a:srgbClr val="FFFF00"/>
          </a:solidFill>
          <a:ln w="9525">
            <a:solidFill>
              <a:schemeClr val="tx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200" dirty="0">
                <a:latin typeface="Segoe UI" panose="020B0502040204020203" pitchFamily="34" charset="0"/>
              </a:rPr>
              <a:t>Never Disagree</a:t>
            </a:r>
          </a:p>
          <a:p>
            <a:pPr algn="ctr" eaLnBrk="1" hangingPunct="1">
              <a:spcBef>
                <a:spcPct val="0"/>
              </a:spcBef>
              <a:buFontTx/>
              <a:buNone/>
            </a:pPr>
            <a:r>
              <a:rPr lang="en-US" altLang="en-US" sz="2200" dirty="0">
                <a:latin typeface="Segoe UI" panose="020B0502040204020203" pitchFamily="34" charset="0"/>
              </a:rPr>
              <a:t>One in Purpose/Interest</a:t>
            </a:r>
          </a:p>
          <a:p>
            <a:pPr algn="ctr" eaLnBrk="1" hangingPunct="1">
              <a:spcBef>
                <a:spcPct val="0"/>
              </a:spcBef>
              <a:buFontTx/>
              <a:buNone/>
            </a:pPr>
            <a:r>
              <a:rPr lang="en-US" altLang="en-US" sz="2200" dirty="0">
                <a:latin typeface="Segoe UI" panose="020B0502040204020203" pitchFamily="34" charset="0"/>
              </a:rPr>
              <a:t>Perfect God</a:t>
            </a:r>
          </a:p>
          <a:p>
            <a:pPr algn="ctr" eaLnBrk="1" hangingPunct="1">
              <a:spcBef>
                <a:spcPct val="0"/>
              </a:spcBef>
              <a:buFontTx/>
              <a:buNone/>
            </a:pPr>
            <a:r>
              <a:rPr lang="en-US" altLang="en-US" sz="2200" dirty="0">
                <a:latin typeface="Segoe UI" panose="020B0502040204020203" pitchFamily="34" charset="0"/>
              </a:rPr>
              <a:t>One in Attributes, One in all things….</a:t>
            </a:r>
          </a:p>
          <a:p>
            <a:pPr algn="ctr" eaLnBrk="1" hangingPunct="1">
              <a:spcBef>
                <a:spcPct val="0"/>
              </a:spcBef>
              <a:buFontTx/>
              <a:buNone/>
            </a:pPr>
            <a:r>
              <a:rPr lang="en-US" altLang="en-US" sz="2200" dirty="0">
                <a:latin typeface="Segoe UI" panose="020B0502040204020203" pitchFamily="34" charset="0"/>
              </a:rPr>
              <a:t>Except Person</a:t>
            </a:r>
          </a:p>
          <a:p>
            <a:pPr algn="ctr" eaLnBrk="1" hangingPunct="1">
              <a:spcBef>
                <a:spcPct val="0"/>
              </a:spcBef>
              <a:buFontTx/>
              <a:buNone/>
            </a:pPr>
            <a:r>
              <a:rPr lang="en-US" altLang="en-US" sz="2200" b="1" dirty="0">
                <a:solidFill>
                  <a:srgbClr val="FF0000"/>
                </a:solidFill>
                <a:latin typeface="Segoe UI" panose="020B0502040204020203" pitchFamily="34" charset="0"/>
              </a:rPr>
              <a:t>THREE Persons</a:t>
            </a:r>
          </a:p>
        </p:txBody>
      </p:sp>
      <p:sp>
        <p:nvSpPr>
          <p:cNvPr id="32" name="TextBox 31">
            <a:extLst>
              <a:ext uri="{FF2B5EF4-FFF2-40B4-BE49-F238E27FC236}">
                <a16:creationId xmlns:a16="http://schemas.microsoft.com/office/drawing/2014/main" id="{732481B9-BAE7-4BAB-8603-DA4026AF8363}"/>
              </a:ext>
            </a:extLst>
          </p:cNvPr>
          <p:cNvSpPr txBox="1"/>
          <p:nvPr/>
        </p:nvSpPr>
        <p:spPr>
          <a:xfrm>
            <a:off x="0" y="6550223"/>
            <a:ext cx="12192000" cy="307777"/>
          </a:xfrm>
          <a:prstGeom prst="rect">
            <a:avLst/>
          </a:prstGeom>
          <a:solidFill>
            <a:schemeClr val="tx1"/>
          </a:solidFill>
        </p:spPr>
        <p:txBody>
          <a:bodyPr wrap="square" rtlCol="0">
            <a:spAutoFit/>
          </a:bodyPr>
          <a:lstStyle/>
          <a:p>
            <a:r>
              <a:rPr lang="en-US" sz="1400" dirty="0">
                <a:solidFill>
                  <a:schemeClr val="bg1"/>
                </a:solidFill>
                <a:latin typeface="Segoe UI" panose="020B0502040204020203" pitchFamily="34" charset="0"/>
                <a:cs typeface="Segoe UI" panose="020B0502040204020203" pitchFamily="34" charset="0"/>
              </a:rPr>
              <a:t>Richie Thetford									                 www.thetfordcountry.com</a:t>
            </a:r>
          </a:p>
        </p:txBody>
      </p:sp>
      <p:sp>
        <p:nvSpPr>
          <p:cNvPr id="33" name="Rectangle 32">
            <a:extLst>
              <a:ext uri="{FF2B5EF4-FFF2-40B4-BE49-F238E27FC236}">
                <a16:creationId xmlns:a16="http://schemas.microsoft.com/office/drawing/2014/main" id="{94700C1D-A76D-4A89-B53A-A0AE06DB48E4}"/>
              </a:ext>
            </a:extLst>
          </p:cNvPr>
          <p:cNvSpPr/>
          <p:nvPr/>
        </p:nvSpPr>
        <p:spPr>
          <a:xfrm>
            <a:off x="0" y="0"/>
            <a:ext cx="152400" cy="6550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0FA81CDD-3365-4F3F-9C90-C460CEE92CF9}"/>
              </a:ext>
            </a:extLst>
          </p:cNvPr>
          <p:cNvSpPr/>
          <p:nvPr/>
        </p:nvSpPr>
        <p:spPr>
          <a:xfrm>
            <a:off x="12039600" y="0"/>
            <a:ext cx="152400" cy="6550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393B8DB-52D9-492F-ABC5-CD6EFEFF5B5B}"/>
              </a:ext>
            </a:extLst>
          </p:cNvPr>
          <p:cNvSpPr/>
          <p:nvPr/>
        </p:nvSpPr>
        <p:spPr>
          <a:xfrm>
            <a:off x="0" y="0"/>
            <a:ext cx="12192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80A2D41-706B-433F-8F77-A55756D4D04E}"/>
              </a:ext>
            </a:extLst>
          </p:cNvPr>
          <p:cNvSpPr/>
          <p:nvPr/>
        </p:nvSpPr>
        <p:spPr>
          <a:xfrm>
            <a:off x="0" y="6394540"/>
            <a:ext cx="12192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7415">
                                            <p:txEl>
                                              <p:pRg st="0" end="0"/>
                                            </p:txEl>
                                          </p:spTgt>
                                        </p:tgtEl>
                                        <p:attrNameLst>
                                          <p:attrName>style.visibility</p:attrName>
                                        </p:attrNameLst>
                                      </p:cBhvr>
                                      <p:to>
                                        <p:strVal val="visible"/>
                                      </p:to>
                                    </p:set>
                                    <p:anim calcmode="lin" valueType="num">
                                      <p:cBhvr>
                                        <p:cTn id="7" dur="500" fill="hold"/>
                                        <p:tgtEl>
                                          <p:spTgt spid="174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415">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415">
                                            <p:txEl>
                                              <p:pRg st="1" end="1"/>
                                            </p:txEl>
                                          </p:spTgt>
                                        </p:tgtEl>
                                        <p:attrNameLst>
                                          <p:attrName>style.visibility</p:attrName>
                                        </p:attrNameLst>
                                      </p:cBhvr>
                                      <p:to>
                                        <p:strVal val="visible"/>
                                      </p:to>
                                    </p:set>
                                    <p:anim calcmode="lin" valueType="num">
                                      <p:cBhvr>
                                        <p:cTn id="11" dur="500" fill="hold"/>
                                        <p:tgtEl>
                                          <p:spTgt spid="1741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7415">
                                            <p:txEl>
                                              <p:pRg st="1" end="1"/>
                                            </p:txEl>
                                          </p:spTgt>
                                        </p:tgtEl>
                                        <p:attrNameLst>
                                          <p:attrName>ppt_h</p:attrName>
                                        </p:attrNameLst>
                                      </p:cBhvr>
                                      <p:tavLst>
                                        <p:tav tm="0">
                                          <p:val>
                                            <p:fltVal val="0"/>
                                          </p:val>
                                        </p:tav>
                                        <p:tav tm="100000">
                                          <p:val>
                                            <p:strVal val="#ppt_h"/>
                                          </p:val>
                                        </p:tav>
                                      </p:tavLst>
                                    </p:anim>
                                  </p:childTnLst>
                                </p:cTn>
                              </p:par>
                            </p:childTnLst>
                          </p:cTn>
                        </p:par>
                        <p:par>
                          <p:cTn id="13" fill="hold" nodeType="afterGroup">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7413"/>
                                        </p:tgtEl>
                                        <p:attrNameLst>
                                          <p:attrName>style.visibility</p:attrName>
                                        </p:attrNameLst>
                                      </p:cBhvr>
                                      <p:to>
                                        <p:strVal val="visible"/>
                                      </p:to>
                                    </p:set>
                                    <p:anim calcmode="lin" valueType="num">
                                      <p:cBhvr>
                                        <p:cTn id="16" dur="500" fill="hold"/>
                                        <p:tgtEl>
                                          <p:spTgt spid="17413"/>
                                        </p:tgtEl>
                                        <p:attrNameLst>
                                          <p:attrName>ppt_w</p:attrName>
                                        </p:attrNameLst>
                                      </p:cBhvr>
                                      <p:tavLst>
                                        <p:tav tm="0">
                                          <p:val>
                                            <p:fltVal val="0"/>
                                          </p:val>
                                        </p:tav>
                                        <p:tav tm="100000">
                                          <p:val>
                                            <p:strVal val="#ppt_w"/>
                                          </p:val>
                                        </p:tav>
                                      </p:tavLst>
                                    </p:anim>
                                    <p:anim calcmode="lin" valueType="num">
                                      <p:cBhvr>
                                        <p:cTn id="17" dur="500" fill="hold"/>
                                        <p:tgtEl>
                                          <p:spTgt spid="17413"/>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17420"/>
                                        </p:tgtEl>
                                        <p:attrNameLst>
                                          <p:attrName>style.visibility</p:attrName>
                                        </p:attrNameLst>
                                      </p:cBhvr>
                                      <p:to>
                                        <p:strVal val="visible"/>
                                      </p:to>
                                    </p:set>
                                    <p:anim calcmode="lin" valueType="num">
                                      <p:cBhvr>
                                        <p:cTn id="20" dur="500" fill="hold"/>
                                        <p:tgtEl>
                                          <p:spTgt spid="17420"/>
                                        </p:tgtEl>
                                        <p:attrNameLst>
                                          <p:attrName>ppt_w</p:attrName>
                                        </p:attrNameLst>
                                      </p:cBhvr>
                                      <p:tavLst>
                                        <p:tav tm="0">
                                          <p:val>
                                            <p:fltVal val="0"/>
                                          </p:val>
                                        </p:tav>
                                        <p:tav tm="100000">
                                          <p:val>
                                            <p:strVal val="#ppt_w"/>
                                          </p:val>
                                        </p:tav>
                                      </p:tavLst>
                                    </p:anim>
                                    <p:anim calcmode="lin" valueType="num">
                                      <p:cBhvr>
                                        <p:cTn id="21" dur="500" fill="hold"/>
                                        <p:tgtEl>
                                          <p:spTgt spid="17420"/>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17422"/>
                                        </p:tgtEl>
                                        <p:attrNameLst>
                                          <p:attrName>style.visibility</p:attrName>
                                        </p:attrNameLst>
                                      </p:cBhvr>
                                      <p:to>
                                        <p:strVal val="visible"/>
                                      </p:to>
                                    </p:set>
                                    <p:anim calcmode="lin" valueType="num">
                                      <p:cBhvr>
                                        <p:cTn id="24" dur="500" fill="hold"/>
                                        <p:tgtEl>
                                          <p:spTgt spid="17422"/>
                                        </p:tgtEl>
                                        <p:attrNameLst>
                                          <p:attrName>ppt_w</p:attrName>
                                        </p:attrNameLst>
                                      </p:cBhvr>
                                      <p:tavLst>
                                        <p:tav tm="0">
                                          <p:val>
                                            <p:fltVal val="0"/>
                                          </p:val>
                                        </p:tav>
                                        <p:tav tm="100000">
                                          <p:val>
                                            <p:strVal val="#ppt_w"/>
                                          </p:val>
                                        </p:tav>
                                      </p:tavLst>
                                    </p:anim>
                                    <p:anim calcmode="lin" valueType="num">
                                      <p:cBhvr>
                                        <p:cTn id="25" dur="500" fill="hold"/>
                                        <p:tgtEl>
                                          <p:spTgt spid="17422"/>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17421"/>
                                        </p:tgtEl>
                                        <p:attrNameLst>
                                          <p:attrName>style.visibility</p:attrName>
                                        </p:attrNameLst>
                                      </p:cBhvr>
                                      <p:to>
                                        <p:strVal val="visible"/>
                                      </p:to>
                                    </p:set>
                                    <p:anim calcmode="lin" valueType="num">
                                      <p:cBhvr>
                                        <p:cTn id="28" dur="500" fill="hold"/>
                                        <p:tgtEl>
                                          <p:spTgt spid="17421"/>
                                        </p:tgtEl>
                                        <p:attrNameLst>
                                          <p:attrName>ppt_w</p:attrName>
                                        </p:attrNameLst>
                                      </p:cBhvr>
                                      <p:tavLst>
                                        <p:tav tm="0">
                                          <p:val>
                                            <p:fltVal val="0"/>
                                          </p:val>
                                        </p:tav>
                                        <p:tav tm="100000">
                                          <p:val>
                                            <p:strVal val="#ppt_w"/>
                                          </p:val>
                                        </p:tav>
                                      </p:tavLst>
                                    </p:anim>
                                    <p:anim calcmode="lin" valueType="num">
                                      <p:cBhvr>
                                        <p:cTn id="29" dur="500" fill="hold"/>
                                        <p:tgtEl>
                                          <p:spTgt spid="17421"/>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17418"/>
                                        </p:tgtEl>
                                        <p:attrNameLst>
                                          <p:attrName>style.visibility</p:attrName>
                                        </p:attrNameLst>
                                      </p:cBhvr>
                                      <p:to>
                                        <p:strVal val="visible"/>
                                      </p:to>
                                    </p:set>
                                    <p:anim calcmode="lin" valueType="num">
                                      <p:cBhvr>
                                        <p:cTn id="32" dur="500" fill="hold"/>
                                        <p:tgtEl>
                                          <p:spTgt spid="17418"/>
                                        </p:tgtEl>
                                        <p:attrNameLst>
                                          <p:attrName>ppt_w</p:attrName>
                                        </p:attrNameLst>
                                      </p:cBhvr>
                                      <p:tavLst>
                                        <p:tav tm="0">
                                          <p:val>
                                            <p:fltVal val="0"/>
                                          </p:val>
                                        </p:tav>
                                        <p:tav tm="100000">
                                          <p:val>
                                            <p:strVal val="#ppt_w"/>
                                          </p:val>
                                        </p:tav>
                                      </p:tavLst>
                                    </p:anim>
                                    <p:anim calcmode="lin" valueType="num">
                                      <p:cBhvr>
                                        <p:cTn id="33" dur="500" fill="hold"/>
                                        <p:tgtEl>
                                          <p:spTgt spid="17418"/>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17416"/>
                                        </p:tgtEl>
                                        <p:attrNameLst>
                                          <p:attrName>style.visibility</p:attrName>
                                        </p:attrNameLst>
                                      </p:cBhvr>
                                      <p:to>
                                        <p:strVal val="visible"/>
                                      </p:to>
                                    </p:set>
                                    <p:anim calcmode="lin" valueType="num">
                                      <p:cBhvr>
                                        <p:cTn id="36" dur="500" fill="hold"/>
                                        <p:tgtEl>
                                          <p:spTgt spid="17416"/>
                                        </p:tgtEl>
                                        <p:attrNameLst>
                                          <p:attrName>ppt_w</p:attrName>
                                        </p:attrNameLst>
                                      </p:cBhvr>
                                      <p:tavLst>
                                        <p:tav tm="0">
                                          <p:val>
                                            <p:fltVal val="0"/>
                                          </p:val>
                                        </p:tav>
                                        <p:tav tm="100000">
                                          <p:val>
                                            <p:strVal val="#ppt_w"/>
                                          </p:val>
                                        </p:tav>
                                      </p:tavLst>
                                    </p:anim>
                                    <p:anim calcmode="lin" valueType="num">
                                      <p:cBhvr>
                                        <p:cTn id="37" dur="500" fill="hold"/>
                                        <p:tgtEl>
                                          <p:spTgt spid="17416"/>
                                        </p:tgtEl>
                                        <p:attrNameLst>
                                          <p:attrName>ppt_h</p:attrName>
                                        </p:attrNameLst>
                                      </p:cBhvr>
                                      <p:tavLst>
                                        <p:tav tm="0">
                                          <p:val>
                                            <p:flt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17417"/>
                                        </p:tgtEl>
                                        <p:attrNameLst>
                                          <p:attrName>style.visibility</p:attrName>
                                        </p:attrNameLst>
                                      </p:cBhvr>
                                      <p:to>
                                        <p:strVal val="visible"/>
                                      </p:to>
                                    </p:set>
                                    <p:anim calcmode="lin" valueType="num">
                                      <p:cBhvr>
                                        <p:cTn id="40" dur="500" fill="hold"/>
                                        <p:tgtEl>
                                          <p:spTgt spid="17417"/>
                                        </p:tgtEl>
                                        <p:attrNameLst>
                                          <p:attrName>ppt_w</p:attrName>
                                        </p:attrNameLst>
                                      </p:cBhvr>
                                      <p:tavLst>
                                        <p:tav tm="0">
                                          <p:val>
                                            <p:fltVal val="0"/>
                                          </p:val>
                                        </p:tav>
                                        <p:tav tm="100000">
                                          <p:val>
                                            <p:strVal val="#ppt_w"/>
                                          </p:val>
                                        </p:tav>
                                      </p:tavLst>
                                    </p:anim>
                                    <p:anim calcmode="lin" valueType="num">
                                      <p:cBhvr>
                                        <p:cTn id="41" dur="500" fill="hold"/>
                                        <p:tgtEl>
                                          <p:spTgt spid="17417"/>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17442"/>
                                        </p:tgtEl>
                                        <p:attrNameLst>
                                          <p:attrName>style.visibility</p:attrName>
                                        </p:attrNameLst>
                                      </p:cBhvr>
                                      <p:to>
                                        <p:strVal val="visible"/>
                                      </p:to>
                                    </p:set>
                                    <p:anim calcmode="lin" valueType="num">
                                      <p:cBhvr>
                                        <p:cTn id="46" dur="2000" fill="hold"/>
                                        <p:tgtEl>
                                          <p:spTgt spid="17442"/>
                                        </p:tgtEl>
                                        <p:attrNameLst>
                                          <p:attrName>ppt_w</p:attrName>
                                        </p:attrNameLst>
                                      </p:cBhvr>
                                      <p:tavLst>
                                        <p:tav tm="0">
                                          <p:val>
                                            <p:fltVal val="0"/>
                                          </p:val>
                                        </p:tav>
                                        <p:tav tm="100000">
                                          <p:val>
                                            <p:strVal val="#ppt_w"/>
                                          </p:val>
                                        </p:tav>
                                      </p:tavLst>
                                    </p:anim>
                                    <p:anim calcmode="lin" valueType="num">
                                      <p:cBhvr>
                                        <p:cTn id="47" dur="2000" fill="hold"/>
                                        <p:tgtEl>
                                          <p:spTgt spid="174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 Box 6">
            <a:extLst>
              <a:ext uri="{FF2B5EF4-FFF2-40B4-BE49-F238E27FC236}">
                <a16:creationId xmlns:a16="http://schemas.microsoft.com/office/drawing/2014/main" id="{8198EF32-F8A2-4700-8170-DBD0156E47C2}"/>
              </a:ext>
            </a:extLst>
          </p:cNvPr>
          <p:cNvSpPr txBox="1">
            <a:spLocks noChangeArrowheads="1"/>
          </p:cNvSpPr>
          <p:nvPr/>
        </p:nvSpPr>
        <p:spPr bwMode="auto">
          <a:xfrm>
            <a:off x="228599" y="1852474"/>
            <a:ext cx="1173479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latin typeface="Segoe UI" panose="020B0502040204020203" pitchFamily="34" charset="0"/>
              </a:rPr>
              <a:t>“and to make all see what is the fellowship of the mystery,</a:t>
            </a:r>
            <a:br>
              <a:rPr lang="en-US" altLang="en-US" sz="2800" dirty="0">
                <a:latin typeface="Segoe UI" panose="020B0502040204020203" pitchFamily="34" charset="0"/>
              </a:rPr>
            </a:br>
            <a:r>
              <a:rPr lang="en-US" altLang="en-US" sz="2800" dirty="0">
                <a:latin typeface="Segoe UI" panose="020B0502040204020203" pitchFamily="34" charset="0"/>
              </a:rPr>
              <a:t>which from the beginning of the ages has been hidden in</a:t>
            </a:r>
            <a:br>
              <a:rPr lang="en-US" altLang="en-US" sz="2800" dirty="0">
                <a:latin typeface="Segoe UI" panose="020B0502040204020203" pitchFamily="34" charset="0"/>
              </a:rPr>
            </a:br>
            <a:r>
              <a:rPr lang="en-US" altLang="en-US" sz="2800" dirty="0">
                <a:solidFill>
                  <a:srgbClr val="C00000"/>
                </a:solidFill>
                <a:latin typeface="Segoe UI" panose="020B0502040204020203" pitchFamily="34" charset="0"/>
              </a:rPr>
              <a:t>God who created all things through Jesus Christ</a:t>
            </a:r>
            <a:r>
              <a:rPr lang="en-US" altLang="en-US" sz="2400" dirty="0">
                <a:latin typeface="Segoe UI" panose="020B0502040204020203" pitchFamily="34" charset="0"/>
              </a:rPr>
              <a:t>;”</a:t>
            </a:r>
            <a:br>
              <a:rPr lang="en-US" altLang="en-US" sz="2400" dirty="0">
                <a:latin typeface="Segoe UI" panose="020B0502040204020203" pitchFamily="34" charset="0"/>
              </a:rPr>
            </a:br>
            <a:r>
              <a:rPr lang="en-US" altLang="en-US" sz="2400" b="1" dirty="0">
                <a:latin typeface="Segoe UI" panose="020B0502040204020203" pitchFamily="34" charset="0"/>
              </a:rPr>
              <a:t>Ephesians 3:9</a:t>
            </a:r>
          </a:p>
        </p:txBody>
      </p:sp>
      <p:sp>
        <p:nvSpPr>
          <p:cNvPr id="18439" name="Text Box 7">
            <a:extLst>
              <a:ext uri="{FF2B5EF4-FFF2-40B4-BE49-F238E27FC236}">
                <a16:creationId xmlns:a16="http://schemas.microsoft.com/office/drawing/2014/main" id="{1BC3FA69-3309-4636-A7A1-6A8250ADFBF0}"/>
              </a:ext>
            </a:extLst>
          </p:cNvPr>
          <p:cNvSpPr txBox="1">
            <a:spLocks noChangeArrowheads="1"/>
          </p:cNvSpPr>
          <p:nvPr/>
        </p:nvSpPr>
        <p:spPr bwMode="auto">
          <a:xfrm>
            <a:off x="228600" y="4113074"/>
            <a:ext cx="11734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latin typeface="Segoe UI" panose="020B0502040204020203" pitchFamily="34" charset="0"/>
              </a:rPr>
              <a:t>“For </a:t>
            </a:r>
            <a:r>
              <a:rPr lang="en-US" altLang="en-US" sz="2800" dirty="0">
                <a:solidFill>
                  <a:srgbClr val="C00000"/>
                </a:solidFill>
                <a:latin typeface="Segoe UI" panose="020B0502040204020203" pitchFamily="34" charset="0"/>
              </a:rPr>
              <a:t>by Him all things were created </a:t>
            </a:r>
            <a:r>
              <a:rPr lang="en-US" altLang="en-US" sz="2800" dirty="0">
                <a:latin typeface="Segoe UI" panose="020B0502040204020203" pitchFamily="34" charset="0"/>
              </a:rPr>
              <a:t>that are in heaven and that are on earth, visible and invisible, whether thrones or dominions or principalities or powers. </a:t>
            </a:r>
            <a:r>
              <a:rPr lang="en-US" altLang="en-US" sz="2800" dirty="0">
                <a:solidFill>
                  <a:srgbClr val="C00000"/>
                </a:solidFill>
                <a:latin typeface="Segoe UI" panose="020B0502040204020203" pitchFamily="34" charset="0"/>
              </a:rPr>
              <a:t>All things were created through Him and for Him</a:t>
            </a:r>
            <a:r>
              <a:rPr lang="en-US" altLang="en-US" sz="2800" dirty="0">
                <a:latin typeface="Segoe UI" panose="020B0502040204020203" pitchFamily="34" charset="0"/>
              </a:rPr>
              <a:t>.”</a:t>
            </a:r>
          </a:p>
          <a:p>
            <a:pPr algn="ctr" eaLnBrk="1" hangingPunct="1">
              <a:spcBef>
                <a:spcPct val="0"/>
              </a:spcBef>
              <a:buFontTx/>
              <a:buNone/>
            </a:pPr>
            <a:r>
              <a:rPr lang="en-US" altLang="en-US" sz="2400" b="1" dirty="0">
                <a:latin typeface="Segoe UI" panose="020B0502040204020203" pitchFamily="34" charset="0"/>
              </a:rPr>
              <a:t>Colossians 1:16</a:t>
            </a:r>
          </a:p>
        </p:txBody>
      </p:sp>
      <p:sp>
        <p:nvSpPr>
          <p:cNvPr id="6" name="TextBox 5">
            <a:extLst>
              <a:ext uri="{FF2B5EF4-FFF2-40B4-BE49-F238E27FC236}">
                <a16:creationId xmlns:a16="http://schemas.microsoft.com/office/drawing/2014/main" id="{ED55C9E5-9FD1-42E9-AC8B-54BA3C1234C8}"/>
              </a:ext>
            </a:extLst>
          </p:cNvPr>
          <p:cNvSpPr txBox="1"/>
          <p:nvPr/>
        </p:nvSpPr>
        <p:spPr>
          <a:xfrm>
            <a:off x="1524000" y="381001"/>
            <a:ext cx="9144000" cy="646113"/>
          </a:xfrm>
          <a:prstGeom prst="rect">
            <a:avLst/>
          </a:prstGeom>
          <a:noFill/>
        </p:spPr>
        <p:txBody>
          <a:bodyPr>
            <a:spAutoFit/>
          </a:bodyPr>
          <a:lstStyle/>
          <a:p>
            <a:pPr algn="ctr" eaLnBrk="1" hangingPunct="1">
              <a:defRPr/>
            </a:pPr>
            <a:r>
              <a:rPr lang="en-US" sz="3600" b="1" dirty="0">
                <a:solidFill>
                  <a:srgbClr val="C00000"/>
                </a:solidFill>
                <a:effectLst>
                  <a:outerShdw blurRad="38100" dist="38100" dir="2700000" algn="tl">
                    <a:srgbClr val="000000">
                      <a:alpha val="43137"/>
                    </a:srgbClr>
                  </a:outerShdw>
                </a:effectLst>
                <a:latin typeface="Segoe UI" panose="020B0502040204020203" pitchFamily="34" charset="0"/>
              </a:rPr>
              <a:t>UNDERSTANDING THE GODHEAD</a:t>
            </a:r>
          </a:p>
        </p:txBody>
      </p:sp>
      <p:sp>
        <p:nvSpPr>
          <p:cNvPr id="19461" name="TextBox 6">
            <a:extLst>
              <a:ext uri="{FF2B5EF4-FFF2-40B4-BE49-F238E27FC236}">
                <a16:creationId xmlns:a16="http://schemas.microsoft.com/office/drawing/2014/main" id="{347EE8E8-A395-44F2-AC8E-EFAF966D7E7E}"/>
              </a:ext>
            </a:extLst>
          </p:cNvPr>
          <p:cNvSpPr txBox="1">
            <a:spLocks noChangeArrowheads="1"/>
          </p:cNvSpPr>
          <p:nvPr/>
        </p:nvSpPr>
        <p:spPr bwMode="auto">
          <a:xfrm>
            <a:off x="1524000" y="91440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2F6E73"/>
                </a:solidFill>
                <a:latin typeface="Segoe UI" panose="020B0502040204020203" pitchFamily="34" charset="0"/>
              </a:rPr>
              <a:t>The Father, The Son, The Holy Spirit</a:t>
            </a:r>
          </a:p>
        </p:txBody>
      </p:sp>
      <p:sp>
        <p:nvSpPr>
          <p:cNvPr id="7" name="TextBox 6">
            <a:extLst>
              <a:ext uri="{FF2B5EF4-FFF2-40B4-BE49-F238E27FC236}">
                <a16:creationId xmlns:a16="http://schemas.microsoft.com/office/drawing/2014/main" id="{5379D205-48AC-442F-B9FC-09BF5BE080EE}"/>
              </a:ext>
            </a:extLst>
          </p:cNvPr>
          <p:cNvSpPr txBox="1"/>
          <p:nvPr/>
        </p:nvSpPr>
        <p:spPr>
          <a:xfrm>
            <a:off x="0" y="6550223"/>
            <a:ext cx="12192000" cy="307777"/>
          </a:xfrm>
          <a:prstGeom prst="rect">
            <a:avLst/>
          </a:prstGeom>
          <a:solidFill>
            <a:schemeClr val="tx1"/>
          </a:solidFill>
        </p:spPr>
        <p:txBody>
          <a:bodyPr wrap="square" rtlCol="0">
            <a:spAutoFit/>
          </a:bodyPr>
          <a:lstStyle/>
          <a:p>
            <a:r>
              <a:rPr lang="en-US" sz="1400" dirty="0">
                <a:solidFill>
                  <a:schemeClr val="bg1"/>
                </a:solidFill>
                <a:latin typeface="Segoe UI" panose="020B0502040204020203" pitchFamily="34" charset="0"/>
                <a:cs typeface="Segoe UI" panose="020B0502040204020203" pitchFamily="34" charset="0"/>
              </a:rPr>
              <a:t>Richie Thetford									                 www.thetfordcountry.com</a:t>
            </a:r>
          </a:p>
        </p:txBody>
      </p:sp>
      <p:sp>
        <p:nvSpPr>
          <p:cNvPr id="8" name="Rectangle 7">
            <a:extLst>
              <a:ext uri="{FF2B5EF4-FFF2-40B4-BE49-F238E27FC236}">
                <a16:creationId xmlns:a16="http://schemas.microsoft.com/office/drawing/2014/main" id="{0BC1006B-7024-44B8-8983-3A1C49AABB96}"/>
              </a:ext>
            </a:extLst>
          </p:cNvPr>
          <p:cNvSpPr/>
          <p:nvPr/>
        </p:nvSpPr>
        <p:spPr>
          <a:xfrm>
            <a:off x="0" y="0"/>
            <a:ext cx="152400" cy="6550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61B602F-408E-49BE-A092-657D6B73DDAE}"/>
              </a:ext>
            </a:extLst>
          </p:cNvPr>
          <p:cNvSpPr/>
          <p:nvPr/>
        </p:nvSpPr>
        <p:spPr>
          <a:xfrm>
            <a:off x="12039600" y="0"/>
            <a:ext cx="152400" cy="6550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DA6A444-DD62-4BEF-A0CD-D30AD8393889}"/>
              </a:ext>
            </a:extLst>
          </p:cNvPr>
          <p:cNvSpPr/>
          <p:nvPr/>
        </p:nvSpPr>
        <p:spPr>
          <a:xfrm>
            <a:off x="0" y="0"/>
            <a:ext cx="12192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F176D6D-A34E-4D2F-873D-2AF80C8666E1}"/>
              </a:ext>
            </a:extLst>
          </p:cNvPr>
          <p:cNvSpPr/>
          <p:nvPr/>
        </p:nvSpPr>
        <p:spPr>
          <a:xfrm>
            <a:off x="0" y="6394540"/>
            <a:ext cx="12192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p:cTn id="7" dur="1000" fill="hold"/>
                                        <p:tgtEl>
                                          <p:spTgt spid="18438"/>
                                        </p:tgtEl>
                                        <p:attrNameLst>
                                          <p:attrName>ppt_w</p:attrName>
                                        </p:attrNameLst>
                                      </p:cBhvr>
                                      <p:tavLst>
                                        <p:tav tm="0">
                                          <p:val>
                                            <p:fltVal val="0"/>
                                          </p:val>
                                        </p:tav>
                                        <p:tav tm="100000">
                                          <p:val>
                                            <p:strVal val="#ppt_w"/>
                                          </p:val>
                                        </p:tav>
                                      </p:tavLst>
                                    </p:anim>
                                    <p:anim calcmode="lin" valueType="num">
                                      <p:cBhvr>
                                        <p:cTn id="8" dur="1000" fill="hold"/>
                                        <p:tgtEl>
                                          <p:spTgt spid="18438"/>
                                        </p:tgtEl>
                                        <p:attrNameLst>
                                          <p:attrName>ppt_h</p:attrName>
                                        </p:attrNameLst>
                                      </p:cBhvr>
                                      <p:tavLst>
                                        <p:tav tm="0">
                                          <p:val>
                                            <p:fltVal val="0"/>
                                          </p:val>
                                        </p:tav>
                                        <p:tav tm="100000">
                                          <p:val>
                                            <p:strVal val="#ppt_h"/>
                                          </p:val>
                                        </p:tav>
                                      </p:tavLst>
                                    </p:anim>
                                    <p:anim calcmode="lin" valueType="num">
                                      <p:cBhvr>
                                        <p:cTn id="9" dur="1000" fill="hold"/>
                                        <p:tgtEl>
                                          <p:spTgt spid="184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4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8439"/>
                                        </p:tgtEl>
                                        <p:attrNameLst>
                                          <p:attrName>style.visibility</p:attrName>
                                        </p:attrNameLst>
                                      </p:cBhvr>
                                      <p:to>
                                        <p:strVal val="visible"/>
                                      </p:to>
                                    </p:set>
                                    <p:anim calcmode="lin" valueType="num">
                                      <p:cBhvr>
                                        <p:cTn id="15" dur="1000" fill="hold"/>
                                        <p:tgtEl>
                                          <p:spTgt spid="18439"/>
                                        </p:tgtEl>
                                        <p:attrNameLst>
                                          <p:attrName>ppt_w</p:attrName>
                                        </p:attrNameLst>
                                      </p:cBhvr>
                                      <p:tavLst>
                                        <p:tav tm="0">
                                          <p:val>
                                            <p:fltVal val="0"/>
                                          </p:val>
                                        </p:tav>
                                        <p:tav tm="100000">
                                          <p:val>
                                            <p:strVal val="#ppt_w"/>
                                          </p:val>
                                        </p:tav>
                                      </p:tavLst>
                                    </p:anim>
                                    <p:anim calcmode="lin" valueType="num">
                                      <p:cBhvr>
                                        <p:cTn id="16" dur="1000" fill="hold"/>
                                        <p:tgtEl>
                                          <p:spTgt spid="18439"/>
                                        </p:tgtEl>
                                        <p:attrNameLst>
                                          <p:attrName>ppt_h</p:attrName>
                                        </p:attrNameLst>
                                      </p:cBhvr>
                                      <p:tavLst>
                                        <p:tav tm="0">
                                          <p:val>
                                            <p:fltVal val="0"/>
                                          </p:val>
                                        </p:tav>
                                        <p:tav tm="100000">
                                          <p:val>
                                            <p:strVal val="#ppt_h"/>
                                          </p:val>
                                        </p:tav>
                                      </p:tavLst>
                                    </p:anim>
                                    <p:anim calcmode="lin" valueType="num">
                                      <p:cBhvr>
                                        <p:cTn id="17" dur="1000" fill="hold"/>
                                        <p:tgtEl>
                                          <p:spTgt spid="1843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84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184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Text Box 7">
            <a:extLst>
              <a:ext uri="{FF2B5EF4-FFF2-40B4-BE49-F238E27FC236}">
                <a16:creationId xmlns:a16="http://schemas.microsoft.com/office/drawing/2014/main" id="{3DD07C90-4B7B-4B00-B3F1-0BDE3A7C502C}"/>
              </a:ext>
            </a:extLst>
          </p:cNvPr>
          <p:cNvSpPr txBox="1">
            <a:spLocks noChangeArrowheads="1"/>
          </p:cNvSpPr>
          <p:nvPr/>
        </p:nvSpPr>
        <p:spPr bwMode="auto">
          <a:xfrm>
            <a:off x="6508914" y="1143000"/>
            <a:ext cx="553068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dirty="0">
                <a:latin typeface="Segoe UI" panose="020B0502040204020203" pitchFamily="34" charset="0"/>
              </a:rPr>
              <a:t>A proper understanding of the Godhead will make it easier for us to have the right attitude when we worship our God in </a:t>
            </a:r>
            <a:r>
              <a:rPr lang="en-US" altLang="en-US" b="1" dirty="0">
                <a:solidFill>
                  <a:srgbClr val="C00000"/>
                </a:solidFill>
                <a:latin typeface="Segoe UI" panose="020B0502040204020203" pitchFamily="34" charset="0"/>
              </a:rPr>
              <a:t>spirit</a:t>
            </a:r>
            <a:r>
              <a:rPr lang="en-US" altLang="en-US" dirty="0">
                <a:latin typeface="Segoe UI" panose="020B0502040204020203" pitchFamily="34" charset="0"/>
              </a:rPr>
              <a:t> and</a:t>
            </a:r>
            <a:r>
              <a:rPr lang="en-US" altLang="en-US" b="1" dirty="0">
                <a:solidFill>
                  <a:srgbClr val="FF0000"/>
                </a:solidFill>
                <a:latin typeface="Segoe UI" panose="020B0502040204020203" pitchFamily="34" charset="0"/>
              </a:rPr>
              <a:t> </a:t>
            </a:r>
            <a:r>
              <a:rPr lang="en-US" altLang="en-US" b="1" dirty="0">
                <a:solidFill>
                  <a:srgbClr val="C00000"/>
                </a:solidFill>
                <a:latin typeface="Segoe UI" panose="020B0502040204020203" pitchFamily="34" charset="0"/>
              </a:rPr>
              <a:t>truth</a:t>
            </a:r>
          </a:p>
        </p:txBody>
      </p:sp>
      <p:sp>
        <p:nvSpPr>
          <p:cNvPr id="19464" name="Text Box 8">
            <a:extLst>
              <a:ext uri="{FF2B5EF4-FFF2-40B4-BE49-F238E27FC236}">
                <a16:creationId xmlns:a16="http://schemas.microsoft.com/office/drawing/2014/main" id="{4131A7C5-D7AD-4364-8D30-3D0EFF22EBC5}"/>
              </a:ext>
            </a:extLst>
          </p:cNvPr>
          <p:cNvSpPr txBox="1">
            <a:spLocks noChangeArrowheads="1"/>
          </p:cNvSpPr>
          <p:nvPr/>
        </p:nvSpPr>
        <p:spPr bwMode="auto">
          <a:xfrm>
            <a:off x="228599" y="4662607"/>
            <a:ext cx="11734801"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400" dirty="0">
                <a:latin typeface="Segoe UI" panose="020B0502040204020203" pitchFamily="34" charset="0"/>
              </a:rPr>
              <a:t>“He who rejects Me, and does not receive my words, has that which judges him – </a:t>
            </a:r>
            <a:r>
              <a:rPr lang="en-US" altLang="en-US" sz="3400" dirty="0">
                <a:solidFill>
                  <a:srgbClr val="C00000"/>
                </a:solidFill>
                <a:latin typeface="Segoe UI Semibold" panose="020B0702040204020203" pitchFamily="34" charset="0"/>
                <a:cs typeface="Segoe UI Semibold" panose="020B0702040204020203" pitchFamily="34" charset="0"/>
              </a:rPr>
              <a:t>the word that I have spoken will judge him in the last day</a:t>
            </a:r>
            <a:r>
              <a:rPr lang="en-US" altLang="en-US" sz="3400" dirty="0">
                <a:latin typeface="Segoe UI" panose="020B0502040204020203" pitchFamily="34" charset="0"/>
              </a:rPr>
              <a:t>.” </a:t>
            </a:r>
            <a:r>
              <a:rPr lang="en-US" altLang="en-US" sz="3400" b="1" dirty="0">
                <a:latin typeface="Segoe UI" panose="020B0502040204020203" pitchFamily="34" charset="0"/>
              </a:rPr>
              <a:t>John 12:48</a:t>
            </a:r>
          </a:p>
        </p:txBody>
      </p:sp>
      <p:sp>
        <p:nvSpPr>
          <p:cNvPr id="7" name="TextBox 6">
            <a:extLst>
              <a:ext uri="{FF2B5EF4-FFF2-40B4-BE49-F238E27FC236}">
                <a16:creationId xmlns:a16="http://schemas.microsoft.com/office/drawing/2014/main" id="{A30EA3ED-E3AB-4BBB-892E-A1ABEF0304F0}"/>
              </a:ext>
            </a:extLst>
          </p:cNvPr>
          <p:cNvSpPr txBox="1"/>
          <p:nvPr/>
        </p:nvSpPr>
        <p:spPr>
          <a:xfrm>
            <a:off x="0" y="6550223"/>
            <a:ext cx="12192000" cy="307777"/>
          </a:xfrm>
          <a:prstGeom prst="rect">
            <a:avLst/>
          </a:prstGeom>
          <a:solidFill>
            <a:schemeClr val="tx1"/>
          </a:solidFill>
        </p:spPr>
        <p:txBody>
          <a:bodyPr wrap="square" rtlCol="0">
            <a:spAutoFit/>
          </a:bodyPr>
          <a:lstStyle/>
          <a:p>
            <a:r>
              <a:rPr lang="en-US" sz="1400" dirty="0">
                <a:solidFill>
                  <a:schemeClr val="bg1"/>
                </a:solidFill>
                <a:latin typeface="Segoe UI" panose="020B0502040204020203" pitchFamily="34" charset="0"/>
                <a:cs typeface="Segoe UI" panose="020B0502040204020203" pitchFamily="34" charset="0"/>
              </a:rPr>
              <a:t>Richie Thetford									                 www.thetfordcountry.com</a:t>
            </a:r>
          </a:p>
        </p:txBody>
      </p:sp>
      <p:sp>
        <p:nvSpPr>
          <p:cNvPr id="8" name="Rectangle 7">
            <a:extLst>
              <a:ext uri="{FF2B5EF4-FFF2-40B4-BE49-F238E27FC236}">
                <a16:creationId xmlns:a16="http://schemas.microsoft.com/office/drawing/2014/main" id="{35CC3332-3D3C-4ECD-8CF7-B265ECF9DC79}"/>
              </a:ext>
            </a:extLst>
          </p:cNvPr>
          <p:cNvSpPr/>
          <p:nvPr/>
        </p:nvSpPr>
        <p:spPr>
          <a:xfrm>
            <a:off x="0" y="0"/>
            <a:ext cx="152400" cy="6550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DFE75F2-E226-48C1-B6E7-4BFF34D48FF7}"/>
              </a:ext>
            </a:extLst>
          </p:cNvPr>
          <p:cNvSpPr/>
          <p:nvPr/>
        </p:nvSpPr>
        <p:spPr>
          <a:xfrm>
            <a:off x="12039600" y="0"/>
            <a:ext cx="152400" cy="6550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E01EB6-20AA-42A3-96B0-C13DEF023F51}"/>
              </a:ext>
            </a:extLst>
          </p:cNvPr>
          <p:cNvSpPr/>
          <p:nvPr/>
        </p:nvSpPr>
        <p:spPr>
          <a:xfrm>
            <a:off x="0" y="0"/>
            <a:ext cx="12192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6D7175A-5884-46CE-958D-FE31C753F1BB}"/>
              </a:ext>
            </a:extLst>
          </p:cNvPr>
          <p:cNvSpPr/>
          <p:nvPr/>
        </p:nvSpPr>
        <p:spPr>
          <a:xfrm>
            <a:off x="0" y="6394540"/>
            <a:ext cx="12192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in a suit pointing at a light bulb&#10;&#10;Description automatically generated">
            <a:extLst>
              <a:ext uri="{FF2B5EF4-FFF2-40B4-BE49-F238E27FC236}">
                <a16:creationId xmlns:a16="http://schemas.microsoft.com/office/drawing/2014/main" id="{12D98FC5-3B94-469E-8138-7575B4CA58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205266"/>
            <a:ext cx="6280315" cy="43778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fade">
                                      <p:cBhvr>
                                        <p:cTn id="7" dur="2000"/>
                                        <p:tgtEl>
                                          <p:spTgt spid="194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9464"/>
                                        </p:tgtEl>
                                        <p:attrNameLst>
                                          <p:attrName>style.visibility</p:attrName>
                                        </p:attrNameLst>
                                      </p:cBhvr>
                                      <p:to>
                                        <p:strVal val="visible"/>
                                      </p:to>
                                    </p:set>
                                    <p:anim calcmode="lin" valueType="num">
                                      <p:cBhvr>
                                        <p:cTn id="12" dur="1000" fill="hold"/>
                                        <p:tgtEl>
                                          <p:spTgt spid="19464"/>
                                        </p:tgtEl>
                                        <p:attrNameLst>
                                          <p:attrName>ppt_w</p:attrName>
                                        </p:attrNameLst>
                                      </p:cBhvr>
                                      <p:tavLst>
                                        <p:tav tm="0">
                                          <p:val>
                                            <p:fltVal val="0"/>
                                          </p:val>
                                        </p:tav>
                                        <p:tav tm="100000">
                                          <p:val>
                                            <p:strVal val="#ppt_w"/>
                                          </p:val>
                                        </p:tav>
                                      </p:tavLst>
                                    </p:anim>
                                    <p:anim calcmode="lin" valueType="num">
                                      <p:cBhvr>
                                        <p:cTn id="13" dur="1000" fill="hold"/>
                                        <p:tgtEl>
                                          <p:spTgt spid="19464"/>
                                        </p:tgtEl>
                                        <p:attrNameLst>
                                          <p:attrName>ppt_h</p:attrName>
                                        </p:attrNameLst>
                                      </p:cBhvr>
                                      <p:tavLst>
                                        <p:tav tm="0">
                                          <p:val>
                                            <p:fltVal val="0"/>
                                          </p:val>
                                        </p:tav>
                                        <p:tav tm="100000">
                                          <p:val>
                                            <p:strVal val="#ppt_h"/>
                                          </p:val>
                                        </p:tav>
                                      </p:tavLst>
                                    </p:anim>
                                    <p:anim calcmode="lin" valueType="num">
                                      <p:cBhvr>
                                        <p:cTn id="14" dur="1000" fill="hold"/>
                                        <p:tgtEl>
                                          <p:spTgt spid="1946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946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P spid="194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A64458F-0F9E-4164-8DF0-2D5D237DF948}"/>
              </a:ext>
            </a:extLst>
          </p:cNvPr>
          <p:cNvSpPr>
            <a:spLocks noGrp="1" noChangeArrowheads="1"/>
          </p:cNvSpPr>
          <p:nvPr>
            <p:ph type="title"/>
          </p:nvPr>
        </p:nvSpPr>
        <p:spPr/>
        <p:txBody>
          <a:bodyPr/>
          <a:lstStyle/>
          <a:p>
            <a:pPr eaLnBrk="1" hangingPunct="1">
              <a:defRPr/>
            </a:pPr>
            <a:r>
              <a:rPr lang="en-US" b="1" dirty="0">
                <a:solidFill>
                  <a:srgbClr val="C00000"/>
                </a:solidFill>
                <a:effectLst>
                  <a:outerShdw blurRad="38100" dist="38100" dir="2700000" algn="tl">
                    <a:srgbClr val="000000"/>
                  </a:outerShdw>
                </a:effectLst>
                <a:latin typeface="Segoe UI" panose="020B0502040204020203" pitchFamily="34" charset="0"/>
              </a:rPr>
              <a:t>Different Beliefs:</a:t>
            </a:r>
          </a:p>
        </p:txBody>
      </p:sp>
      <p:sp>
        <p:nvSpPr>
          <p:cNvPr id="3075" name="Rectangle 3">
            <a:extLst>
              <a:ext uri="{FF2B5EF4-FFF2-40B4-BE49-F238E27FC236}">
                <a16:creationId xmlns:a16="http://schemas.microsoft.com/office/drawing/2014/main" id="{F07AC66D-A983-4D09-900E-B89BE2CC9AC5}"/>
              </a:ext>
            </a:extLst>
          </p:cNvPr>
          <p:cNvSpPr>
            <a:spLocks noGrp="1" noChangeArrowheads="1"/>
          </p:cNvSpPr>
          <p:nvPr>
            <p:ph type="body" idx="1"/>
          </p:nvPr>
        </p:nvSpPr>
        <p:spPr>
          <a:xfrm>
            <a:off x="304800" y="1600201"/>
            <a:ext cx="11582400" cy="4525963"/>
          </a:xfrm>
        </p:spPr>
        <p:txBody>
          <a:bodyPr/>
          <a:lstStyle/>
          <a:p>
            <a:pPr eaLnBrk="1" hangingPunct="1"/>
            <a:r>
              <a:rPr lang="en-US" altLang="en-US" b="1" dirty="0">
                <a:solidFill>
                  <a:schemeClr val="hlink"/>
                </a:solidFill>
                <a:latin typeface="Segoe UI" panose="020B0502040204020203" pitchFamily="34" charset="0"/>
              </a:rPr>
              <a:t>Theism</a:t>
            </a:r>
            <a:r>
              <a:rPr lang="en-US" altLang="en-US" dirty="0">
                <a:latin typeface="Segoe UI" panose="020B0502040204020203" pitchFamily="34" charset="0"/>
              </a:rPr>
              <a:t> – belief in the existence of a god or gods</a:t>
            </a:r>
          </a:p>
          <a:p>
            <a:pPr eaLnBrk="1" hangingPunct="1"/>
            <a:r>
              <a:rPr lang="en-US" altLang="en-US" b="1" dirty="0">
                <a:solidFill>
                  <a:schemeClr val="hlink"/>
                </a:solidFill>
                <a:latin typeface="Segoe UI" panose="020B0502040204020203" pitchFamily="34" charset="0"/>
              </a:rPr>
              <a:t>Natural Theism</a:t>
            </a:r>
            <a:r>
              <a:rPr lang="en-US" altLang="en-US" dirty="0">
                <a:latin typeface="Segoe UI" panose="020B0502040204020203" pitchFamily="34" charset="0"/>
              </a:rPr>
              <a:t> – a study of existence and character and God in light of nature and reason</a:t>
            </a:r>
          </a:p>
          <a:p>
            <a:pPr eaLnBrk="1" hangingPunct="1"/>
            <a:r>
              <a:rPr lang="en-US" altLang="en-US" b="1" dirty="0">
                <a:solidFill>
                  <a:schemeClr val="hlink"/>
                </a:solidFill>
                <a:latin typeface="Segoe UI" panose="020B0502040204020203" pitchFamily="34" charset="0"/>
              </a:rPr>
              <a:t>Deism</a:t>
            </a:r>
            <a:r>
              <a:rPr lang="en-US" altLang="en-US" dirty="0">
                <a:latin typeface="Segoe UI" panose="020B0502040204020203" pitchFamily="34" charset="0"/>
              </a:rPr>
              <a:t> – belief that God created the world, but denies His supernatural intervention </a:t>
            </a:r>
            <a:r>
              <a:rPr lang="en-US" altLang="en-US" i="1" dirty="0">
                <a:latin typeface="Segoe UI" panose="020B0502040204020203" pitchFamily="34" charset="0"/>
              </a:rPr>
              <a:t>(will not allow God to perform miracles)</a:t>
            </a:r>
          </a:p>
        </p:txBody>
      </p:sp>
      <p:sp>
        <p:nvSpPr>
          <p:cNvPr id="4" name="TextBox 3">
            <a:extLst>
              <a:ext uri="{FF2B5EF4-FFF2-40B4-BE49-F238E27FC236}">
                <a16:creationId xmlns:a16="http://schemas.microsoft.com/office/drawing/2014/main" id="{76131799-B744-4D84-B155-132F7EEBA33D}"/>
              </a:ext>
            </a:extLst>
          </p:cNvPr>
          <p:cNvSpPr txBox="1"/>
          <p:nvPr/>
        </p:nvSpPr>
        <p:spPr>
          <a:xfrm>
            <a:off x="0" y="6550223"/>
            <a:ext cx="12192000" cy="307777"/>
          </a:xfrm>
          <a:prstGeom prst="rect">
            <a:avLst/>
          </a:prstGeom>
          <a:solidFill>
            <a:schemeClr val="tx1"/>
          </a:solidFill>
        </p:spPr>
        <p:txBody>
          <a:bodyPr wrap="square" rtlCol="0">
            <a:spAutoFit/>
          </a:bodyPr>
          <a:lstStyle/>
          <a:p>
            <a:r>
              <a:rPr lang="en-US" sz="1400" dirty="0">
                <a:solidFill>
                  <a:schemeClr val="bg1"/>
                </a:solidFill>
                <a:latin typeface="Segoe UI" panose="020B0502040204020203" pitchFamily="34" charset="0"/>
                <a:cs typeface="Segoe UI" panose="020B0502040204020203" pitchFamily="34" charset="0"/>
              </a:rPr>
              <a:t>Richie Thetford									                 www.thetfordcountry.com</a:t>
            </a:r>
          </a:p>
        </p:txBody>
      </p:sp>
      <p:sp>
        <p:nvSpPr>
          <p:cNvPr id="5" name="Rectangle 4">
            <a:extLst>
              <a:ext uri="{FF2B5EF4-FFF2-40B4-BE49-F238E27FC236}">
                <a16:creationId xmlns:a16="http://schemas.microsoft.com/office/drawing/2014/main" id="{AF898882-3EE5-4F6F-ADE5-8724C1F2D19E}"/>
              </a:ext>
            </a:extLst>
          </p:cNvPr>
          <p:cNvSpPr/>
          <p:nvPr/>
        </p:nvSpPr>
        <p:spPr>
          <a:xfrm>
            <a:off x="0" y="0"/>
            <a:ext cx="152400" cy="6550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BE3D2A6-B06E-4783-B927-051AF631D495}"/>
              </a:ext>
            </a:extLst>
          </p:cNvPr>
          <p:cNvSpPr/>
          <p:nvPr/>
        </p:nvSpPr>
        <p:spPr>
          <a:xfrm>
            <a:off x="12039600" y="0"/>
            <a:ext cx="152400" cy="6550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A375558-6025-4ACC-82B2-DC718C112771}"/>
              </a:ext>
            </a:extLst>
          </p:cNvPr>
          <p:cNvSpPr/>
          <p:nvPr/>
        </p:nvSpPr>
        <p:spPr>
          <a:xfrm>
            <a:off x="0" y="0"/>
            <a:ext cx="12192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93B2A8-8569-4034-BA5F-CB3D0C51ADBA}"/>
              </a:ext>
            </a:extLst>
          </p:cNvPr>
          <p:cNvSpPr/>
          <p:nvPr/>
        </p:nvSpPr>
        <p:spPr>
          <a:xfrm>
            <a:off x="0" y="6394540"/>
            <a:ext cx="12192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075">
                                            <p:txEl>
                                              <p:pRg st="0" end="0"/>
                                            </p:txEl>
                                          </p:spTgt>
                                        </p:tgtEl>
                                        <p:attrNameLst>
                                          <p:attrName>ppt_x</p:attrName>
                                        </p:attrNameLst>
                                      </p:cBhvr>
                                    </p:anim>
                                    <p:anim from="0" to="-1.0" calcmode="lin" valueType="num">
                                      <p:cBhvr>
                                        <p:cTn id="8" dur="200" decel="50000" autoRev="1" fill="hold">
                                          <p:stCondLst>
                                            <p:cond delay="600"/>
                                          </p:stCondLst>
                                        </p:cTn>
                                        <p:tgtEl>
                                          <p:spTgt spid="3075">
                                            <p:txEl>
                                              <p:pRg st="0" end="0"/>
                                            </p:txEl>
                                          </p:spTgt>
                                        </p:tgtEl>
                                        <p:attrNameLst>
                                          <p:attrName>xshear</p:attrName>
                                        </p:attrNameLst>
                                      </p:cBhvr>
                                    </p:anim>
                                    <p:animScale>
                                      <p:cBhvr>
                                        <p:cTn id="9" dur="200" decel="100000" autoRev="1" fill="hold">
                                          <p:stCondLst>
                                            <p:cond delay="600"/>
                                          </p:stCondLst>
                                        </p:cTn>
                                        <p:tgtEl>
                                          <p:spTgt spid="3075">
                                            <p:txEl>
                                              <p:pRg st="0" end="0"/>
                                            </p:txEl>
                                          </p:spTgt>
                                        </p:tgtEl>
                                      </p:cBhvr>
                                      <p:from x="100000" y="100000"/>
                                      <p:to x="80000" y="100000"/>
                                    </p:animScale>
                                    <p:anim by="(#ppt_h/3+#ppt_w*0.1)" calcmode="lin" valueType="num">
                                      <p:cBhvr additive="sum">
                                        <p:cTn id="10" dur="200" decel="100000" autoRev="1" fill="hold">
                                          <p:stCondLst>
                                            <p:cond delay="600"/>
                                          </p:stCondLst>
                                        </p:cTn>
                                        <p:tgtEl>
                                          <p:spTgt spid="3075">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3075">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075">
                                            <p:txEl>
                                              <p:pRg st="1" end="1"/>
                                            </p:txEl>
                                          </p:spTgt>
                                        </p:tgtEl>
                                        <p:attrNameLst>
                                          <p:attrName>ppt_x</p:attrName>
                                        </p:attrNameLst>
                                      </p:cBhvr>
                                    </p:anim>
                                    <p:anim from="0" to="-1.0" calcmode="lin" valueType="num">
                                      <p:cBhvr>
                                        <p:cTn id="16" dur="200" decel="50000" autoRev="1" fill="hold">
                                          <p:stCondLst>
                                            <p:cond delay="600"/>
                                          </p:stCondLst>
                                        </p:cTn>
                                        <p:tgtEl>
                                          <p:spTgt spid="3075">
                                            <p:txEl>
                                              <p:pRg st="1" end="1"/>
                                            </p:txEl>
                                          </p:spTgt>
                                        </p:tgtEl>
                                        <p:attrNameLst>
                                          <p:attrName>xshear</p:attrName>
                                        </p:attrNameLst>
                                      </p:cBhvr>
                                    </p:anim>
                                    <p:animScale>
                                      <p:cBhvr>
                                        <p:cTn id="17" dur="200" decel="100000" autoRev="1" fill="hold">
                                          <p:stCondLst>
                                            <p:cond delay="600"/>
                                          </p:stCondLst>
                                        </p:cTn>
                                        <p:tgtEl>
                                          <p:spTgt spid="3075">
                                            <p:txEl>
                                              <p:pRg st="1" end="1"/>
                                            </p:txEl>
                                          </p:spTgt>
                                        </p:tgtEl>
                                      </p:cBhvr>
                                      <p:from x="100000" y="100000"/>
                                      <p:to x="80000" y="100000"/>
                                    </p:animScale>
                                    <p:anim by="(#ppt_h/3+#ppt_w*0.1)" calcmode="lin" valueType="num">
                                      <p:cBhvr additive="sum">
                                        <p:cTn id="18" dur="200" decel="100000" autoRev="1" fill="hold">
                                          <p:stCondLst>
                                            <p:cond delay="600"/>
                                          </p:stCondLst>
                                        </p:cTn>
                                        <p:tgtEl>
                                          <p:spTgt spid="3075">
                                            <p:txEl>
                                              <p:pRg st="1" end="1"/>
                                            </p:txEl>
                                          </p:spTgt>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nodeType="clickEffect">
                                  <p:stCondLst>
                                    <p:cond delay="0"/>
                                  </p:stCondLst>
                                  <p:childTnLst>
                                    <p:set>
                                      <p:cBhvr>
                                        <p:cTn id="22" dur="1" fill="hold">
                                          <p:stCondLst>
                                            <p:cond delay="0"/>
                                          </p:stCondLst>
                                        </p:cTn>
                                        <p:tgtEl>
                                          <p:spTgt spid="3075">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075">
                                            <p:txEl>
                                              <p:pRg st="2" end="2"/>
                                            </p:txEl>
                                          </p:spTgt>
                                        </p:tgtEl>
                                        <p:attrNameLst>
                                          <p:attrName>ppt_x</p:attrName>
                                        </p:attrNameLst>
                                      </p:cBhvr>
                                    </p:anim>
                                    <p:anim from="0" to="-1.0" calcmode="lin" valueType="num">
                                      <p:cBhvr>
                                        <p:cTn id="24" dur="200" decel="50000" autoRev="1" fill="hold">
                                          <p:stCondLst>
                                            <p:cond delay="600"/>
                                          </p:stCondLst>
                                        </p:cTn>
                                        <p:tgtEl>
                                          <p:spTgt spid="3075">
                                            <p:txEl>
                                              <p:pRg st="2" end="2"/>
                                            </p:txEl>
                                          </p:spTgt>
                                        </p:tgtEl>
                                        <p:attrNameLst>
                                          <p:attrName>xshear</p:attrName>
                                        </p:attrNameLst>
                                      </p:cBhvr>
                                    </p:anim>
                                    <p:animScale>
                                      <p:cBhvr>
                                        <p:cTn id="25" dur="200" decel="100000" autoRev="1" fill="hold">
                                          <p:stCondLst>
                                            <p:cond delay="600"/>
                                          </p:stCondLst>
                                        </p:cTn>
                                        <p:tgtEl>
                                          <p:spTgt spid="3075">
                                            <p:txEl>
                                              <p:pRg st="2" end="2"/>
                                            </p:txEl>
                                          </p:spTgt>
                                        </p:tgtEl>
                                      </p:cBhvr>
                                      <p:from x="100000" y="100000"/>
                                      <p:to x="80000" y="100000"/>
                                    </p:animScale>
                                    <p:anim by="(#ppt_h/3+#ppt_w*0.1)" calcmode="lin" valueType="num">
                                      <p:cBhvr additive="sum">
                                        <p:cTn id="26" dur="200" decel="100000" autoRev="1" fill="hold">
                                          <p:stCondLst>
                                            <p:cond delay="600"/>
                                          </p:stCondLst>
                                        </p:cTn>
                                        <p:tgtEl>
                                          <p:spTgt spid="3075">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CC92C05F-31E7-48F4-A9F5-FA2B33523956}"/>
              </a:ext>
            </a:extLst>
          </p:cNvPr>
          <p:cNvSpPr>
            <a:spLocks noChangeArrowheads="1"/>
          </p:cNvSpPr>
          <p:nvPr/>
        </p:nvSpPr>
        <p:spPr bwMode="auto">
          <a:xfrm>
            <a:off x="1981200" y="274638"/>
            <a:ext cx="8229600" cy="1143000"/>
          </a:xfrm>
          <a:prstGeom prst="rect">
            <a:avLst/>
          </a:prstGeom>
          <a:noFill/>
          <a:ln w="9525">
            <a:noFill/>
            <a:miter lim="800000"/>
            <a:headEnd/>
            <a:tailEnd/>
          </a:ln>
          <a:effectLst/>
        </p:spPr>
        <p:txBody>
          <a:bodyPr anchor="ctr"/>
          <a:lstStyle/>
          <a:p>
            <a:pPr algn="ctr" eaLnBrk="1" hangingPunct="1">
              <a:defRPr/>
            </a:pPr>
            <a:r>
              <a:rPr lang="en-US" sz="4400" b="1" dirty="0">
                <a:solidFill>
                  <a:srgbClr val="C00000"/>
                </a:solidFill>
                <a:effectLst>
                  <a:outerShdw blurRad="38100" dist="38100" dir="2700000" algn="tl">
                    <a:srgbClr val="000000"/>
                  </a:outerShdw>
                </a:effectLst>
                <a:latin typeface="Segoe UI" panose="020B0502040204020203" pitchFamily="34" charset="0"/>
              </a:rPr>
              <a:t>Different Beliefs:</a:t>
            </a:r>
          </a:p>
        </p:txBody>
      </p:sp>
      <p:sp>
        <p:nvSpPr>
          <p:cNvPr id="5125" name="Rectangle 5">
            <a:extLst>
              <a:ext uri="{FF2B5EF4-FFF2-40B4-BE49-F238E27FC236}">
                <a16:creationId xmlns:a16="http://schemas.microsoft.com/office/drawing/2014/main" id="{258A6D68-19E1-4259-94CF-473660A2401D}"/>
              </a:ext>
            </a:extLst>
          </p:cNvPr>
          <p:cNvSpPr>
            <a:spLocks noChangeArrowheads="1"/>
          </p:cNvSpPr>
          <p:nvPr/>
        </p:nvSpPr>
        <p:spPr bwMode="auto">
          <a:xfrm>
            <a:off x="304800" y="1600200"/>
            <a:ext cx="1158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b="1" dirty="0">
                <a:solidFill>
                  <a:schemeClr val="hlink"/>
                </a:solidFill>
                <a:latin typeface="Segoe UI" panose="020B0502040204020203" pitchFamily="34" charset="0"/>
              </a:rPr>
              <a:t>Pantheism </a:t>
            </a:r>
            <a:r>
              <a:rPr lang="en-US" altLang="en-US" dirty="0">
                <a:latin typeface="Segoe UI" panose="020B0502040204020203" pitchFamily="34" charset="0"/>
              </a:rPr>
              <a:t>– belief that the universe and God are the same </a:t>
            </a:r>
            <a:r>
              <a:rPr lang="en-US" altLang="en-US" sz="2800" i="1" dirty="0">
                <a:latin typeface="Segoe UI" panose="020B0502040204020203" pitchFamily="34" charset="0"/>
              </a:rPr>
              <a:t>(laws of nature and universe = God)</a:t>
            </a:r>
          </a:p>
          <a:p>
            <a:pPr eaLnBrk="1" hangingPunct="1"/>
            <a:r>
              <a:rPr lang="en-US" altLang="en-US" b="1" dirty="0">
                <a:solidFill>
                  <a:schemeClr val="hlink"/>
                </a:solidFill>
                <a:latin typeface="Segoe UI" panose="020B0502040204020203" pitchFamily="34" charset="0"/>
              </a:rPr>
              <a:t>Atheism </a:t>
            </a:r>
            <a:r>
              <a:rPr lang="en-US" altLang="en-US" dirty="0">
                <a:latin typeface="Segoe UI" panose="020B0502040204020203" pitchFamily="34" charset="0"/>
              </a:rPr>
              <a:t>– a disbelief of the existence of deity – there is no deity</a:t>
            </a:r>
          </a:p>
          <a:p>
            <a:pPr eaLnBrk="1" hangingPunct="1"/>
            <a:r>
              <a:rPr lang="en-US" altLang="en-US" b="1" dirty="0">
                <a:solidFill>
                  <a:schemeClr val="hlink"/>
                </a:solidFill>
                <a:latin typeface="Segoe UI" panose="020B0502040204020203" pitchFamily="34" charset="0"/>
              </a:rPr>
              <a:t>Agnosticism</a:t>
            </a:r>
            <a:r>
              <a:rPr lang="en-US" altLang="en-US" dirty="0">
                <a:latin typeface="Segoe UI" panose="020B0502040204020203" pitchFamily="34" charset="0"/>
              </a:rPr>
              <a:t> – belief that the existence of God is unknown and probably unknowable</a:t>
            </a:r>
          </a:p>
          <a:p>
            <a:pPr eaLnBrk="1" hangingPunct="1"/>
            <a:r>
              <a:rPr lang="en-US" altLang="en-US" b="1" dirty="0">
                <a:solidFill>
                  <a:schemeClr val="hlink"/>
                </a:solidFill>
                <a:latin typeface="Segoe UI" panose="020B0502040204020203" pitchFamily="34" charset="0"/>
              </a:rPr>
              <a:t>Humanism </a:t>
            </a:r>
            <a:r>
              <a:rPr lang="en-US" altLang="en-US" dirty="0">
                <a:latin typeface="Segoe UI" panose="020B0502040204020203" pitchFamily="34" charset="0"/>
              </a:rPr>
              <a:t>– philosophy that usually rejects supernaturalism and elevates man</a:t>
            </a:r>
            <a:endParaRPr lang="en-US" altLang="en-US" i="1" dirty="0">
              <a:latin typeface="Segoe UI" panose="020B0502040204020203" pitchFamily="34" charset="0"/>
            </a:endParaRPr>
          </a:p>
        </p:txBody>
      </p:sp>
      <p:sp>
        <p:nvSpPr>
          <p:cNvPr id="4" name="TextBox 3">
            <a:extLst>
              <a:ext uri="{FF2B5EF4-FFF2-40B4-BE49-F238E27FC236}">
                <a16:creationId xmlns:a16="http://schemas.microsoft.com/office/drawing/2014/main" id="{58D57B1C-9FD1-4B8E-A6B3-98D097AA0D4C}"/>
              </a:ext>
            </a:extLst>
          </p:cNvPr>
          <p:cNvSpPr txBox="1"/>
          <p:nvPr/>
        </p:nvSpPr>
        <p:spPr>
          <a:xfrm>
            <a:off x="0" y="6550223"/>
            <a:ext cx="12192000" cy="307777"/>
          </a:xfrm>
          <a:prstGeom prst="rect">
            <a:avLst/>
          </a:prstGeom>
          <a:solidFill>
            <a:schemeClr val="tx1"/>
          </a:solidFill>
        </p:spPr>
        <p:txBody>
          <a:bodyPr wrap="square" rtlCol="0">
            <a:spAutoFit/>
          </a:bodyPr>
          <a:lstStyle/>
          <a:p>
            <a:r>
              <a:rPr lang="en-US" sz="1400" dirty="0">
                <a:solidFill>
                  <a:schemeClr val="bg1"/>
                </a:solidFill>
                <a:latin typeface="Segoe UI" panose="020B0502040204020203" pitchFamily="34" charset="0"/>
                <a:cs typeface="Segoe UI" panose="020B0502040204020203" pitchFamily="34" charset="0"/>
              </a:rPr>
              <a:t>Richie Thetford									                 www.thetfordcountry.com</a:t>
            </a:r>
          </a:p>
        </p:txBody>
      </p:sp>
      <p:sp>
        <p:nvSpPr>
          <p:cNvPr id="5" name="Rectangle 4">
            <a:extLst>
              <a:ext uri="{FF2B5EF4-FFF2-40B4-BE49-F238E27FC236}">
                <a16:creationId xmlns:a16="http://schemas.microsoft.com/office/drawing/2014/main" id="{B3EB7B85-1E9D-4B52-B1F0-E9011BFD0560}"/>
              </a:ext>
            </a:extLst>
          </p:cNvPr>
          <p:cNvSpPr/>
          <p:nvPr/>
        </p:nvSpPr>
        <p:spPr>
          <a:xfrm>
            <a:off x="0" y="0"/>
            <a:ext cx="152400" cy="6550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8D9D570-A93C-4C9B-ACA6-FE802442CDA3}"/>
              </a:ext>
            </a:extLst>
          </p:cNvPr>
          <p:cNvSpPr/>
          <p:nvPr/>
        </p:nvSpPr>
        <p:spPr>
          <a:xfrm>
            <a:off x="12039600" y="0"/>
            <a:ext cx="152400" cy="6550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FF41CFB-D6AD-43A4-9B2D-6630DCBD6FDA}"/>
              </a:ext>
            </a:extLst>
          </p:cNvPr>
          <p:cNvSpPr/>
          <p:nvPr/>
        </p:nvSpPr>
        <p:spPr>
          <a:xfrm>
            <a:off x="0" y="0"/>
            <a:ext cx="12192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B027361-8249-4BC6-8734-EB12AC3D07F4}"/>
              </a:ext>
            </a:extLst>
          </p:cNvPr>
          <p:cNvSpPr/>
          <p:nvPr/>
        </p:nvSpPr>
        <p:spPr>
          <a:xfrm>
            <a:off x="0" y="6394540"/>
            <a:ext cx="12192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5125">
                                            <p:txEl>
                                              <p:pRg st="0" end="0"/>
                                            </p:txEl>
                                          </p:spTgt>
                                        </p:tgtEl>
                                        <p:attrNameLst>
                                          <p:attrName>ppt_x</p:attrName>
                                        </p:attrNameLst>
                                      </p:cBhvr>
                                    </p:anim>
                                    <p:anim from="0" to="-1.0" calcmode="lin" valueType="num">
                                      <p:cBhvr>
                                        <p:cTn id="8" dur="200" decel="50000" autoRev="1" fill="hold">
                                          <p:stCondLst>
                                            <p:cond delay="600"/>
                                          </p:stCondLst>
                                        </p:cTn>
                                        <p:tgtEl>
                                          <p:spTgt spid="5125">
                                            <p:txEl>
                                              <p:pRg st="0" end="0"/>
                                            </p:txEl>
                                          </p:spTgt>
                                        </p:tgtEl>
                                        <p:attrNameLst>
                                          <p:attrName>xshear</p:attrName>
                                        </p:attrNameLst>
                                      </p:cBhvr>
                                    </p:anim>
                                    <p:animScale>
                                      <p:cBhvr>
                                        <p:cTn id="9" dur="200" decel="100000" autoRev="1" fill="hold">
                                          <p:stCondLst>
                                            <p:cond delay="600"/>
                                          </p:stCondLst>
                                        </p:cTn>
                                        <p:tgtEl>
                                          <p:spTgt spid="5125">
                                            <p:txEl>
                                              <p:pRg st="0" end="0"/>
                                            </p:txEl>
                                          </p:spTgt>
                                        </p:tgtEl>
                                      </p:cBhvr>
                                      <p:from x="100000" y="100000"/>
                                      <p:to x="80000" y="100000"/>
                                    </p:animScale>
                                    <p:anim by="(#ppt_h/3+#ppt_w*0.1)" calcmode="lin" valueType="num">
                                      <p:cBhvr additive="sum">
                                        <p:cTn id="10" dur="200" decel="100000" autoRev="1" fill="hold">
                                          <p:stCondLst>
                                            <p:cond delay="600"/>
                                          </p:stCondLst>
                                        </p:cTn>
                                        <p:tgtEl>
                                          <p:spTgt spid="5125">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5125">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5125">
                                            <p:txEl>
                                              <p:pRg st="1" end="1"/>
                                            </p:txEl>
                                          </p:spTgt>
                                        </p:tgtEl>
                                        <p:attrNameLst>
                                          <p:attrName>ppt_x</p:attrName>
                                        </p:attrNameLst>
                                      </p:cBhvr>
                                    </p:anim>
                                    <p:anim from="0" to="-1.0" calcmode="lin" valueType="num">
                                      <p:cBhvr>
                                        <p:cTn id="16" dur="200" decel="50000" autoRev="1" fill="hold">
                                          <p:stCondLst>
                                            <p:cond delay="600"/>
                                          </p:stCondLst>
                                        </p:cTn>
                                        <p:tgtEl>
                                          <p:spTgt spid="5125">
                                            <p:txEl>
                                              <p:pRg st="1" end="1"/>
                                            </p:txEl>
                                          </p:spTgt>
                                        </p:tgtEl>
                                        <p:attrNameLst>
                                          <p:attrName>xshear</p:attrName>
                                        </p:attrNameLst>
                                      </p:cBhvr>
                                    </p:anim>
                                    <p:animScale>
                                      <p:cBhvr>
                                        <p:cTn id="17" dur="200" decel="100000" autoRev="1" fill="hold">
                                          <p:stCondLst>
                                            <p:cond delay="600"/>
                                          </p:stCondLst>
                                        </p:cTn>
                                        <p:tgtEl>
                                          <p:spTgt spid="5125">
                                            <p:txEl>
                                              <p:pRg st="1" end="1"/>
                                            </p:txEl>
                                          </p:spTgt>
                                        </p:tgtEl>
                                      </p:cBhvr>
                                      <p:from x="100000" y="100000"/>
                                      <p:to x="80000" y="100000"/>
                                    </p:animScale>
                                    <p:anim by="(#ppt_h/3+#ppt_w*0.1)" calcmode="lin" valueType="num">
                                      <p:cBhvr additive="sum">
                                        <p:cTn id="18" dur="200" decel="100000" autoRev="1" fill="hold">
                                          <p:stCondLst>
                                            <p:cond delay="600"/>
                                          </p:stCondLst>
                                        </p:cTn>
                                        <p:tgtEl>
                                          <p:spTgt spid="5125">
                                            <p:txEl>
                                              <p:pRg st="1" end="1"/>
                                            </p:txEl>
                                          </p:spTgt>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nodeType="clickEffect">
                                  <p:stCondLst>
                                    <p:cond delay="0"/>
                                  </p:stCondLst>
                                  <p:childTnLst>
                                    <p:set>
                                      <p:cBhvr>
                                        <p:cTn id="22" dur="1" fill="hold">
                                          <p:stCondLst>
                                            <p:cond delay="0"/>
                                          </p:stCondLst>
                                        </p:cTn>
                                        <p:tgtEl>
                                          <p:spTgt spid="5125">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5125">
                                            <p:txEl>
                                              <p:pRg st="2" end="2"/>
                                            </p:txEl>
                                          </p:spTgt>
                                        </p:tgtEl>
                                        <p:attrNameLst>
                                          <p:attrName>ppt_x</p:attrName>
                                        </p:attrNameLst>
                                      </p:cBhvr>
                                    </p:anim>
                                    <p:anim from="0" to="-1.0" calcmode="lin" valueType="num">
                                      <p:cBhvr>
                                        <p:cTn id="24" dur="200" decel="50000" autoRev="1" fill="hold">
                                          <p:stCondLst>
                                            <p:cond delay="600"/>
                                          </p:stCondLst>
                                        </p:cTn>
                                        <p:tgtEl>
                                          <p:spTgt spid="5125">
                                            <p:txEl>
                                              <p:pRg st="2" end="2"/>
                                            </p:txEl>
                                          </p:spTgt>
                                        </p:tgtEl>
                                        <p:attrNameLst>
                                          <p:attrName>xshear</p:attrName>
                                        </p:attrNameLst>
                                      </p:cBhvr>
                                    </p:anim>
                                    <p:animScale>
                                      <p:cBhvr>
                                        <p:cTn id="25" dur="200" decel="100000" autoRev="1" fill="hold">
                                          <p:stCondLst>
                                            <p:cond delay="600"/>
                                          </p:stCondLst>
                                        </p:cTn>
                                        <p:tgtEl>
                                          <p:spTgt spid="5125">
                                            <p:txEl>
                                              <p:pRg st="2" end="2"/>
                                            </p:txEl>
                                          </p:spTgt>
                                        </p:tgtEl>
                                      </p:cBhvr>
                                      <p:from x="100000" y="100000"/>
                                      <p:to x="80000" y="100000"/>
                                    </p:animScale>
                                    <p:anim by="(#ppt_h/3+#ppt_w*0.1)" calcmode="lin" valueType="num">
                                      <p:cBhvr additive="sum">
                                        <p:cTn id="26" dur="200" decel="100000" autoRev="1" fill="hold">
                                          <p:stCondLst>
                                            <p:cond delay="600"/>
                                          </p:stCondLst>
                                        </p:cTn>
                                        <p:tgtEl>
                                          <p:spTgt spid="5125">
                                            <p:txEl>
                                              <p:pRg st="2" end="2"/>
                                            </p:txEl>
                                          </p:spTgt>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nodeType="clickEffect">
                                  <p:stCondLst>
                                    <p:cond delay="0"/>
                                  </p:stCondLst>
                                  <p:childTnLst>
                                    <p:set>
                                      <p:cBhvr>
                                        <p:cTn id="30" dur="1" fill="hold">
                                          <p:stCondLst>
                                            <p:cond delay="0"/>
                                          </p:stCondLst>
                                        </p:cTn>
                                        <p:tgtEl>
                                          <p:spTgt spid="5125">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5125">
                                            <p:txEl>
                                              <p:pRg st="3" end="3"/>
                                            </p:txEl>
                                          </p:spTgt>
                                        </p:tgtEl>
                                        <p:attrNameLst>
                                          <p:attrName>ppt_x</p:attrName>
                                        </p:attrNameLst>
                                      </p:cBhvr>
                                    </p:anim>
                                    <p:anim from="0" to="-1.0" calcmode="lin" valueType="num">
                                      <p:cBhvr>
                                        <p:cTn id="32" dur="200" decel="50000" autoRev="1" fill="hold">
                                          <p:stCondLst>
                                            <p:cond delay="600"/>
                                          </p:stCondLst>
                                        </p:cTn>
                                        <p:tgtEl>
                                          <p:spTgt spid="5125">
                                            <p:txEl>
                                              <p:pRg st="3" end="3"/>
                                            </p:txEl>
                                          </p:spTgt>
                                        </p:tgtEl>
                                        <p:attrNameLst>
                                          <p:attrName>xshear</p:attrName>
                                        </p:attrNameLst>
                                      </p:cBhvr>
                                    </p:anim>
                                    <p:animScale>
                                      <p:cBhvr>
                                        <p:cTn id="33" dur="200" decel="100000" autoRev="1" fill="hold">
                                          <p:stCondLst>
                                            <p:cond delay="600"/>
                                          </p:stCondLst>
                                        </p:cTn>
                                        <p:tgtEl>
                                          <p:spTgt spid="5125">
                                            <p:txEl>
                                              <p:pRg st="3" end="3"/>
                                            </p:txEl>
                                          </p:spTgt>
                                        </p:tgtEl>
                                      </p:cBhvr>
                                      <p:from x="100000" y="100000"/>
                                      <p:to x="80000" y="100000"/>
                                    </p:animScale>
                                    <p:anim by="(#ppt_h/3+#ppt_w*0.1)" calcmode="lin" valueType="num">
                                      <p:cBhvr additive="sum">
                                        <p:cTn id="34" dur="200" decel="100000" autoRev="1" fill="hold">
                                          <p:stCondLst>
                                            <p:cond delay="600"/>
                                          </p:stCondLst>
                                        </p:cTn>
                                        <p:tgtEl>
                                          <p:spTgt spid="5125">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a:extLst>
              <a:ext uri="{FF2B5EF4-FFF2-40B4-BE49-F238E27FC236}">
                <a16:creationId xmlns:a16="http://schemas.microsoft.com/office/drawing/2014/main" id="{5279257E-FE68-4F2C-A260-09FCE4428E8F}"/>
              </a:ext>
            </a:extLst>
          </p:cNvPr>
          <p:cNvSpPr>
            <a:spLocks noChangeArrowheads="1"/>
          </p:cNvSpPr>
          <p:nvPr/>
        </p:nvSpPr>
        <p:spPr bwMode="auto">
          <a:xfrm>
            <a:off x="1981200" y="274638"/>
            <a:ext cx="8229600" cy="1143000"/>
          </a:xfrm>
          <a:prstGeom prst="rect">
            <a:avLst/>
          </a:prstGeom>
          <a:noFill/>
          <a:ln w="9525">
            <a:noFill/>
            <a:miter lim="800000"/>
            <a:headEnd/>
            <a:tailEnd/>
          </a:ln>
          <a:effectLst/>
        </p:spPr>
        <p:txBody>
          <a:bodyPr anchor="ctr"/>
          <a:lstStyle/>
          <a:p>
            <a:pPr algn="ctr" eaLnBrk="1" hangingPunct="1">
              <a:defRPr/>
            </a:pPr>
            <a:r>
              <a:rPr lang="en-US" sz="4400" b="1" dirty="0">
                <a:solidFill>
                  <a:srgbClr val="C00000"/>
                </a:solidFill>
                <a:effectLst>
                  <a:outerShdw blurRad="38100" dist="38100" dir="2700000" algn="tl">
                    <a:srgbClr val="000000"/>
                  </a:outerShdw>
                </a:effectLst>
                <a:latin typeface="Segoe UI" panose="020B0502040204020203" pitchFamily="34" charset="0"/>
              </a:rPr>
              <a:t>Different Beliefs:</a:t>
            </a:r>
          </a:p>
        </p:txBody>
      </p:sp>
      <p:sp>
        <p:nvSpPr>
          <p:cNvPr id="6149" name="Rectangle 5">
            <a:extLst>
              <a:ext uri="{FF2B5EF4-FFF2-40B4-BE49-F238E27FC236}">
                <a16:creationId xmlns:a16="http://schemas.microsoft.com/office/drawing/2014/main" id="{C7AD7548-4F3B-4BAB-8E7C-0D9766D3BB13}"/>
              </a:ext>
            </a:extLst>
          </p:cNvPr>
          <p:cNvSpPr>
            <a:spLocks noChangeArrowheads="1"/>
          </p:cNvSpPr>
          <p:nvPr/>
        </p:nvSpPr>
        <p:spPr bwMode="auto">
          <a:xfrm>
            <a:off x="304800" y="1600200"/>
            <a:ext cx="1158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b="1" dirty="0">
                <a:solidFill>
                  <a:schemeClr val="hlink"/>
                </a:solidFill>
                <a:latin typeface="Segoe UI" panose="020B0502040204020203" pitchFamily="34" charset="0"/>
              </a:rPr>
              <a:t>Naturalism </a:t>
            </a:r>
            <a:r>
              <a:rPr lang="en-US" altLang="en-US" dirty="0">
                <a:latin typeface="Segoe UI" panose="020B0502040204020203" pitchFamily="34" charset="0"/>
              </a:rPr>
              <a:t>– the view which ascribes everything to natural causes </a:t>
            </a:r>
            <a:r>
              <a:rPr lang="en-US" altLang="en-US" i="1" dirty="0">
                <a:latin typeface="Segoe UI" panose="020B0502040204020203" pitchFamily="34" charset="0"/>
              </a:rPr>
              <a:t>(often called evolution, rationalism).</a:t>
            </a:r>
            <a:r>
              <a:rPr lang="en-US" altLang="en-US" dirty="0">
                <a:latin typeface="Segoe UI" panose="020B0502040204020203" pitchFamily="34" charset="0"/>
              </a:rPr>
              <a:t> It is always anti-supernatural</a:t>
            </a:r>
          </a:p>
          <a:p>
            <a:pPr eaLnBrk="1" hangingPunct="1"/>
            <a:r>
              <a:rPr lang="en-US" altLang="en-US" b="1" dirty="0">
                <a:solidFill>
                  <a:schemeClr val="hlink"/>
                </a:solidFill>
                <a:latin typeface="Segoe UI" panose="020B0502040204020203" pitchFamily="34" charset="0"/>
              </a:rPr>
              <a:t>Polytheism </a:t>
            </a:r>
            <a:r>
              <a:rPr lang="en-US" altLang="en-US" dirty="0">
                <a:latin typeface="Segoe UI" panose="020B0502040204020203" pitchFamily="34" charset="0"/>
              </a:rPr>
              <a:t>– belief in or worship of more than one God</a:t>
            </a:r>
          </a:p>
          <a:p>
            <a:pPr eaLnBrk="1" hangingPunct="1"/>
            <a:r>
              <a:rPr lang="en-US" altLang="en-US" b="1" dirty="0">
                <a:solidFill>
                  <a:schemeClr val="hlink"/>
                </a:solidFill>
                <a:latin typeface="Segoe UI" panose="020B0502040204020203" pitchFamily="34" charset="0"/>
              </a:rPr>
              <a:t>Monotheism</a:t>
            </a:r>
            <a:r>
              <a:rPr lang="en-US" altLang="en-US" dirty="0">
                <a:latin typeface="Segoe UI" panose="020B0502040204020203" pitchFamily="34" charset="0"/>
              </a:rPr>
              <a:t> – belief that there is but one God </a:t>
            </a:r>
            <a:r>
              <a:rPr lang="en-US" altLang="en-US" i="1" dirty="0">
                <a:latin typeface="Segoe UI" panose="020B0502040204020203" pitchFamily="34" charset="0"/>
              </a:rPr>
              <a:t>(no trinity)</a:t>
            </a:r>
          </a:p>
        </p:txBody>
      </p:sp>
      <p:sp>
        <p:nvSpPr>
          <p:cNvPr id="4" name="TextBox 3">
            <a:extLst>
              <a:ext uri="{FF2B5EF4-FFF2-40B4-BE49-F238E27FC236}">
                <a16:creationId xmlns:a16="http://schemas.microsoft.com/office/drawing/2014/main" id="{3B48A90B-C027-43F2-967B-4F9BC7F3E3C2}"/>
              </a:ext>
            </a:extLst>
          </p:cNvPr>
          <p:cNvSpPr txBox="1"/>
          <p:nvPr/>
        </p:nvSpPr>
        <p:spPr>
          <a:xfrm>
            <a:off x="0" y="6550223"/>
            <a:ext cx="12192000" cy="307777"/>
          </a:xfrm>
          <a:prstGeom prst="rect">
            <a:avLst/>
          </a:prstGeom>
          <a:solidFill>
            <a:schemeClr val="tx1"/>
          </a:solidFill>
        </p:spPr>
        <p:txBody>
          <a:bodyPr wrap="square" rtlCol="0">
            <a:spAutoFit/>
          </a:bodyPr>
          <a:lstStyle/>
          <a:p>
            <a:r>
              <a:rPr lang="en-US" sz="1400" dirty="0">
                <a:solidFill>
                  <a:schemeClr val="bg1"/>
                </a:solidFill>
                <a:latin typeface="Segoe UI" panose="020B0502040204020203" pitchFamily="34" charset="0"/>
                <a:cs typeface="Segoe UI" panose="020B0502040204020203" pitchFamily="34" charset="0"/>
              </a:rPr>
              <a:t>Richie Thetford									                 www.thetfordcountry.com</a:t>
            </a:r>
          </a:p>
        </p:txBody>
      </p:sp>
      <p:sp>
        <p:nvSpPr>
          <p:cNvPr id="5" name="Rectangle 4">
            <a:extLst>
              <a:ext uri="{FF2B5EF4-FFF2-40B4-BE49-F238E27FC236}">
                <a16:creationId xmlns:a16="http://schemas.microsoft.com/office/drawing/2014/main" id="{92565D2A-6BE1-4879-9410-295651F6BA58}"/>
              </a:ext>
            </a:extLst>
          </p:cNvPr>
          <p:cNvSpPr/>
          <p:nvPr/>
        </p:nvSpPr>
        <p:spPr>
          <a:xfrm>
            <a:off x="0" y="0"/>
            <a:ext cx="152400" cy="6550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D4CD82A-029F-42C8-915E-46C435375FC0}"/>
              </a:ext>
            </a:extLst>
          </p:cNvPr>
          <p:cNvSpPr/>
          <p:nvPr/>
        </p:nvSpPr>
        <p:spPr>
          <a:xfrm>
            <a:off x="12039600" y="0"/>
            <a:ext cx="152400" cy="6550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F2B2C14-D1E7-4E87-A4D6-21F4E83C41FE}"/>
              </a:ext>
            </a:extLst>
          </p:cNvPr>
          <p:cNvSpPr/>
          <p:nvPr/>
        </p:nvSpPr>
        <p:spPr>
          <a:xfrm>
            <a:off x="0" y="0"/>
            <a:ext cx="12192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C549BC4-E767-4741-B912-B3BC014710A5}"/>
              </a:ext>
            </a:extLst>
          </p:cNvPr>
          <p:cNvSpPr/>
          <p:nvPr/>
        </p:nvSpPr>
        <p:spPr>
          <a:xfrm>
            <a:off x="0" y="6394540"/>
            <a:ext cx="12192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6149">
                                            <p:txEl>
                                              <p:pRg st="0" end="0"/>
                                            </p:txEl>
                                          </p:spTgt>
                                        </p:tgtEl>
                                        <p:attrNameLst>
                                          <p:attrName>ppt_x</p:attrName>
                                        </p:attrNameLst>
                                      </p:cBhvr>
                                    </p:anim>
                                    <p:anim from="0" to="-1.0" calcmode="lin" valueType="num">
                                      <p:cBhvr>
                                        <p:cTn id="8" dur="200" decel="50000" autoRev="1" fill="hold">
                                          <p:stCondLst>
                                            <p:cond delay="600"/>
                                          </p:stCondLst>
                                        </p:cTn>
                                        <p:tgtEl>
                                          <p:spTgt spid="6149">
                                            <p:txEl>
                                              <p:pRg st="0" end="0"/>
                                            </p:txEl>
                                          </p:spTgt>
                                        </p:tgtEl>
                                        <p:attrNameLst>
                                          <p:attrName>xshear</p:attrName>
                                        </p:attrNameLst>
                                      </p:cBhvr>
                                    </p:anim>
                                    <p:animScale>
                                      <p:cBhvr>
                                        <p:cTn id="9" dur="200" decel="100000" autoRev="1" fill="hold">
                                          <p:stCondLst>
                                            <p:cond delay="600"/>
                                          </p:stCondLst>
                                        </p:cTn>
                                        <p:tgtEl>
                                          <p:spTgt spid="6149">
                                            <p:txEl>
                                              <p:pRg st="0" end="0"/>
                                            </p:txEl>
                                          </p:spTgt>
                                        </p:tgtEl>
                                      </p:cBhvr>
                                      <p:from x="100000" y="100000"/>
                                      <p:to x="80000" y="100000"/>
                                    </p:animScale>
                                    <p:anim by="(#ppt_h/3+#ppt_w*0.1)" calcmode="lin" valueType="num">
                                      <p:cBhvr additive="sum">
                                        <p:cTn id="10" dur="200" decel="100000" autoRev="1" fill="hold">
                                          <p:stCondLst>
                                            <p:cond delay="600"/>
                                          </p:stCondLst>
                                        </p:cTn>
                                        <p:tgtEl>
                                          <p:spTgt spid="6149">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6149">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6149">
                                            <p:txEl>
                                              <p:pRg st="1" end="1"/>
                                            </p:txEl>
                                          </p:spTgt>
                                        </p:tgtEl>
                                        <p:attrNameLst>
                                          <p:attrName>ppt_x</p:attrName>
                                        </p:attrNameLst>
                                      </p:cBhvr>
                                    </p:anim>
                                    <p:anim from="0" to="-1.0" calcmode="lin" valueType="num">
                                      <p:cBhvr>
                                        <p:cTn id="16" dur="200" decel="50000" autoRev="1" fill="hold">
                                          <p:stCondLst>
                                            <p:cond delay="600"/>
                                          </p:stCondLst>
                                        </p:cTn>
                                        <p:tgtEl>
                                          <p:spTgt spid="6149">
                                            <p:txEl>
                                              <p:pRg st="1" end="1"/>
                                            </p:txEl>
                                          </p:spTgt>
                                        </p:tgtEl>
                                        <p:attrNameLst>
                                          <p:attrName>xshear</p:attrName>
                                        </p:attrNameLst>
                                      </p:cBhvr>
                                    </p:anim>
                                    <p:animScale>
                                      <p:cBhvr>
                                        <p:cTn id="17" dur="200" decel="100000" autoRev="1" fill="hold">
                                          <p:stCondLst>
                                            <p:cond delay="600"/>
                                          </p:stCondLst>
                                        </p:cTn>
                                        <p:tgtEl>
                                          <p:spTgt spid="6149">
                                            <p:txEl>
                                              <p:pRg st="1" end="1"/>
                                            </p:txEl>
                                          </p:spTgt>
                                        </p:tgtEl>
                                      </p:cBhvr>
                                      <p:from x="100000" y="100000"/>
                                      <p:to x="80000" y="100000"/>
                                    </p:animScale>
                                    <p:anim by="(#ppt_h/3+#ppt_w*0.1)" calcmode="lin" valueType="num">
                                      <p:cBhvr additive="sum">
                                        <p:cTn id="18" dur="200" decel="100000" autoRev="1" fill="hold">
                                          <p:stCondLst>
                                            <p:cond delay="600"/>
                                          </p:stCondLst>
                                        </p:cTn>
                                        <p:tgtEl>
                                          <p:spTgt spid="6149">
                                            <p:txEl>
                                              <p:pRg st="1" end="1"/>
                                            </p:txEl>
                                          </p:spTgt>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nodeType="clickEffect">
                                  <p:stCondLst>
                                    <p:cond delay="0"/>
                                  </p:stCondLst>
                                  <p:childTnLst>
                                    <p:set>
                                      <p:cBhvr>
                                        <p:cTn id="22" dur="1" fill="hold">
                                          <p:stCondLst>
                                            <p:cond delay="0"/>
                                          </p:stCondLst>
                                        </p:cTn>
                                        <p:tgtEl>
                                          <p:spTgt spid="6149">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6149">
                                            <p:txEl>
                                              <p:pRg st="2" end="2"/>
                                            </p:txEl>
                                          </p:spTgt>
                                        </p:tgtEl>
                                        <p:attrNameLst>
                                          <p:attrName>ppt_x</p:attrName>
                                        </p:attrNameLst>
                                      </p:cBhvr>
                                    </p:anim>
                                    <p:anim from="0" to="-1.0" calcmode="lin" valueType="num">
                                      <p:cBhvr>
                                        <p:cTn id="24" dur="200" decel="50000" autoRev="1" fill="hold">
                                          <p:stCondLst>
                                            <p:cond delay="600"/>
                                          </p:stCondLst>
                                        </p:cTn>
                                        <p:tgtEl>
                                          <p:spTgt spid="6149">
                                            <p:txEl>
                                              <p:pRg st="2" end="2"/>
                                            </p:txEl>
                                          </p:spTgt>
                                        </p:tgtEl>
                                        <p:attrNameLst>
                                          <p:attrName>xshear</p:attrName>
                                        </p:attrNameLst>
                                      </p:cBhvr>
                                    </p:anim>
                                    <p:animScale>
                                      <p:cBhvr>
                                        <p:cTn id="25" dur="200" decel="100000" autoRev="1" fill="hold">
                                          <p:stCondLst>
                                            <p:cond delay="600"/>
                                          </p:stCondLst>
                                        </p:cTn>
                                        <p:tgtEl>
                                          <p:spTgt spid="6149">
                                            <p:txEl>
                                              <p:pRg st="2" end="2"/>
                                            </p:txEl>
                                          </p:spTgt>
                                        </p:tgtEl>
                                      </p:cBhvr>
                                      <p:from x="100000" y="100000"/>
                                      <p:to x="80000" y="100000"/>
                                    </p:animScale>
                                    <p:anim by="(#ppt_h/3+#ppt_w*0.1)" calcmode="lin" valueType="num">
                                      <p:cBhvr additive="sum">
                                        <p:cTn id="26" dur="200" decel="100000" autoRev="1" fill="hold">
                                          <p:stCondLst>
                                            <p:cond delay="600"/>
                                          </p:stCondLst>
                                        </p:cTn>
                                        <p:tgtEl>
                                          <p:spTgt spid="6149">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 name="Text Box 10">
            <a:extLst>
              <a:ext uri="{FF2B5EF4-FFF2-40B4-BE49-F238E27FC236}">
                <a16:creationId xmlns:a16="http://schemas.microsoft.com/office/drawing/2014/main" id="{5399DDC2-50D1-4B49-A22C-B2B6A591E635}"/>
              </a:ext>
            </a:extLst>
          </p:cNvPr>
          <p:cNvSpPr txBox="1">
            <a:spLocks noChangeArrowheads="1"/>
          </p:cNvSpPr>
          <p:nvPr/>
        </p:nvSpPr>
        <p:spPr bwMode="auto">
          <a:xfrm>
            <a:off x="6307058" y="754210"/>
            <a:ext cx="573254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dirty="0">
                <a:latin typeface="Segoe UI" panose="020B0502040204020203" pitchFamily="34" charset="0"/>
              </a:rPr>
              <a:t>It is no wonder that the world is so </a:t>
            </a:r>
            <a:r>
              <a:rPr lang="en-US" altLang="en-US" sz="3600" b="1" dirty="0">
                <a:latin typeface="Segoe UI" panose="020B0502040204020203" pitchFamily="34" charset="0"/>
              </a:rPr>
              <a:t>confused</a:t>
            </a:r>
            <a:r>
              <a:rPr lang="en-US" altLang="en-US" sz="3600" dirty="0">
                <a:latin typeface="Segoe UI" panose="020B0502040204020203" pitchFamily="34" charset="0"/>
              </a:rPr>
              <a:t> in the realm of religion!</a:t>
            </a:r>
          </a:p>
        </p:txBody>
      </p:sp>
      <p:sp>
        <p:nvSpPr>
          <p:cNvPr id="7182" name="Text Box 14">
            <a:extLst>
              <a:ext uri="{FF2B5EF4-FFF2-40B4-BE49-F238E27FC236}">
                <a16:creationId xmlns:a16="http://schemas.microsoft.com/office/drawing/2014/main" id="{89A102B2-0A93-48B5-94C7-E1F4F52DEF67}"/>
              </a:ext>
            </a:extLst>
          </p:cNvPr>
          <p:cNvSpPr txBox="1">
            <a:spLocks noChangeArrowheads="1"/>
          </p:cNvSpPr>
          <p:nvPr/>
        </p:nvSpPr>
        <p:spPr bwMode="auto">
          <a:xfrm>
            <a:off x="6310277" y="3790652"/>
            <a:ext cx="5653123"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dirty="0">
                <a:latin typeface="Segoe UI" panose="020B0502040204020203" pitchFamily="34" charset="0"/>
              </a:rPr>
              <a:t>“God is Spirit, and those who worship Him must worship in </a:t>
            </a:r>
            <a:r>
              <a:rPr lang="en-US" altLang="en-US" b="1" dirty="0">
                <a:solidFill>
                  <a:srgbClr val="C00000"/>
                </a:solidFill>
                <a:latin typeface="Segoe UI" panose="020B0502040204020203" pitchFamily="34" charset="0"/>
              </a:rPr>
              <a:t>spirit</a:t>
            </a:r>
            <a:r>
              <a:rPr lang="en-US" altLang="en-US" dirty="0">
                <a:latin typeface="Segoe UI" panose="020B0502040204020203" pitchFamily="34" charset="0"/>
              </a:rPr>
              <a:t> and </a:t>
            </a:r>
            <a:r>
              <a:rPr lang="en-US" altLang="en-US" b="1" dirty="0">
                <a:solidFill>
                  <a:srgbClr val="C00000"/>
                </a:solidFill>
                <a:latin typeface="Segoe UI" panose="020B0502040204020203" pitchFamily="34" charset="0"/>
              </a:rPr>
              <a:t>truth</a:t>
            </a:r>
            <a:r>
              <a:rPr lang="en-US" altLang="en-US" dirty="0">
                <a:latin typeface="Segoe UI" panose="020B0502040204020203" pitchFamily="34" charset="0"/>
              </a:rPr>
              <a:t>.”</a:t>
            </a:r>
          </a:p>
          <a:p>
            <a:pPr algn="ctr" eaLnBrk="1" hangingPunct="1">
              <a:spcBef>
                <a:spcPct val="0"/>
              </a:spcBef>
              <a:buFontTx/>
              <a:buNone/>
            </a:pPr>
            <a:r>
              <a:rPr lang="en-US" altLang="en-US" sz="2800" b="1" dirty="0">
                <a:latin typeface="Segoe UI" panose="020B0502040204020203" pitchFamily="34" charset="0"/>
              </a:rPr>
              <a:t>John 4:24</a:t>
            </a:r>
          </a:p>
        </p:txBody>
      </p:sp>
      <p:sp>
        <p:nvSpPr>
          <p:cNvPr id="7" name="TextBox 6">
            <a:extLst>
              <a:ext uri="{FF2B5EF4-FFF2-40B4-BE49-F238E27FC236}">
                <a16:creationId xmlns:a16="http://schemas.microsoft.com/office/drawing/2014/main" id="{9654ED9E-E501-49C5-A8EA-CB7D866D6451}"/>
              </a:ext>
            </a:extLst>
          </p:cNvPr>
          <p:cNvSpPr txBox="1"/>
          <p:nvPr/>
        </p:nvSpPr>
        <p:spPr>
          <a:xfrm>
            <a:off x="0" y="6550223"/>
            <a:ext cx="12192000" cy="307777"/>
          </a:xfrm>
          <a:prstGeom prst="rect">
            <a:avLst/>
          </a:prstGeom>
          <a:solidFill>
            <a:schemeClr val="tx1"/>
          </a:solidFill>
        </p:spPr>
        <p:txBody>
          <a:bodyPr wrap="square" rtlCol="0">
            <a:spAutoFit/>
          </a:bodyPr>
          <a:lstStyle/>
          <a:p>
            <a:r>
              <a:rPr lang="en-US" sz="1400" dirty="0">
                <a:solidFill>
                  <a:schemeClr val="bg1"/>
                </a:solidFill>
                <a:latin typeface="Segoe UI" panose="020B0502040204020203" pitchFamily="34" charset="0"/>
                <a:cs typeface="Segoe UI" panose="020B0502040204020203" pitchFamily="34" charset="0"/>
              </a:rPr>
              <a:t>Richie Thetford									                 www.thetfordcountry.com</a:t>
            </a:r>
          </a:p>
        </p:txBody>
      </p:sp>
      <p:sp>
        <p:nvSpPr>
          <p:cNvPr id="8" name="Rectangle 7">
            <a:extLst>
              <a:ext uri="{FF2B5EF4-FFF2-40B4-BE49-F238E27FC236}">
                <a16:creationId xmlns:a16="http://schemas.microsoft.com/office/drawing/2014/main" id="{96615D29-37A1-44E9-9920-BB6151286561}"/>
              </a:ext>
            </a:extLst>
          </p:cNvPr>
          <p:cNvSpPr/>
          <p:nvPr/>
        </p:nvSpPr>
        <p:spPr>
          <a:xfrm>
            <a:off x="0" y="0"/>
            <a:ext cx="152400" cy="6550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17155C4-DC66-43E2-AA38-92B937B013EB}"/>
              </a:ext>
            </a:extLst>
          </p:cNvPr>
          <p:cNvSpPr/>
          <p:nvPr/>
        </p:nvSpPr>
        <p:spPr>
          <a:xfrm>
            <a:off x="12039600" y="0"/>
            <a:ext cx="152400" cy="6550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DE35ADB-9868-46E1-B4DD-13E314DFD86C}"/>
              </a:ext>
            </a:extLst>
          </p:cNvPr>
          <p:cNvSpPr/>
          <p:nvPr/>
        </p:nvSpPr>
        <p:spPr>
          <a:xfrm>
            <a:off x="0" y="0"/>
            <a:ext cx="12192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F9C16B-8AD3-4539-A079-4E863C0D8343}"/>
              </a:ext>
            </a:extLst>
          </p:cNvPr>
          <p:cNvSpPr/>
          <p:nvPr/>
        </p:nvSpPr>
        <p:spPr>
          <a:xfrm>
            <a:off x="0" y="6394540"/>
            <a:ext cx="12192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with a question mark above his head&#10;&#10;Description automatically generated">
            <a:extLst>
              <a:ext uri="{FF2B5EF4-FFF2-40B4-BE49-F238E27FC236}">
                <a16:creationId xmlns:a16="http://schemas.microsoft.com/office/drawing/2014/main" id="{2178AA0A-E851-4F2C-91BC-C6C871479F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59" y="266790"/>
            <a:ext cx="6013360" cy="60133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7178">
                                            <p:txEl>
                                              <p:pRg st="0" end="0"/>
                                            </p:txEl>
                                          </p:spTgt>
                                        </p:tgtEl>
                                        <p:attrNameLst>
                                          <p:attrName>style.visibility</p:attrName>
                                        </p:attrNameLst>
                                      </p:cBhvr>
                                      <p:to>
                                        <p:strVal val="visible"/>
                                      </p:to>
                                    </p:set>
                                    <p:anim calcmode="lin" valueType="num">
                                      <p:cBhvr>
                                        <p:cTn id="7" dur="500" fill="hold"/>
                                        <p:tgtEl>
                                          <p:spTgt spid="717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178">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7182"/>
                                        </p:tgtEl>
                                        <p:attrNameLst>
                                          <p:attrName>style.visibility</p:attrName>
                                        </p:attrNameLst>
                                      </p:cBhvr>
                                      <p:to>
                                        <p:strVal val="visible"/>
                                      </p:to>
                                    </p:set>
                                    <p:anim calcmode="lin" valueType="num">
                                      <p:cBhvr>
                                        <p:cTn id="12" dur="1000" fill="hold"/>
                                        <p:tgtEl>
                                          <p:spTgt spid="7182"/>
                                        </p:tgtEl>
                                        <p:attrNameLst>
                                          <p:attrName>ppt_w</p:attrName>
                                        </p:attrNameLst>
                                      </p:cBhvr>
                                      <p:tavLst>
                                        <p:tav tm="0">
                                          <p:val>
                                            <p:fltVal val="0"/>
                                          </p:val>
                                        </p:tav>
                                        <p:tav tm="100000">
                                          <p:val>
                                            <p:strVal val="#ppt_w"/>
                                          </p:val>
                                        </p:tav>
                                      </p:tavLst>
                                    </p:anim>
                                    <p:anim calcmode="lin" valueType="num">
                                      <p:cBhvr>
                                        <p:cTn id="13" dur="1000" fill="hold"/>
                                        <p:tgtEl>
                                          <p:spTgt spid="7182"/>
                                        </p:tgtEl>
                                        <p:attrNameLst>
                                          <p:attrName>ppt_h</p:attrName>
                                        </p:attrNameLst>
                                      </p:cBhvr>
                                      <p:tavLst>
                                        <p:tav tm="0">
                                          <p:val>
                                            <p:fltVal val="0"/>
                                          </p:val>
                                        </p:tav>
                                        <p:tav tm="100000">
                                          <p:val>
                                            <p:strVal val="#ppt_h"/>
                                          </p:val>
                                        </p:tav>
                                      </p:tavLst>
                                    </p:anim>
                                    <p:anim calcmode="lin" valueType="num">
                                      <p:cBhvr>
                                        <p:cTn id="14" dur="1000" fill="hold"/>
                                        <p:tgtEl>
                                          <p:spTgt spid="718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718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pic>
        <p:nvPicPr>
          <p:cNvPr id="10242" name="Picture 6" descr="Bible-spoiler.jpg">
            <a:extLst>
              <a:ext uri="{FF2B5EF4-FFF2-40B4-BE49-F238E27FC236}">
                <a16:creationId xmlns:a16="http://schemas.microsoft.com/office/drawing/2014/main" id="{8BB6865F-EFC4-4158-9332-58C4E8123CE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3505200"/>
            <a:ext cx="31400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a:extLst>
              <a:ext uri="{FF2B5EF4-FFF2-40B4-BE49-F238E27FC236}">
                <a16:creationId xmlns:a16="http://schemas.microsoft.com/office/drawing/2014/main" id="{B414A8F2-CB48-4770-9FFB-FA1DC7FD1BE7}"/>
              </a:ext>
            </a:extLst>
          </p:cNvPr>
          <p:cNvSpPr>
            <a:spLocks noChangeArrowheads="1"/>
          </p:cNvSpPr>
          <p:nvPr/>
        </p:nvSpPr>
        <p:spPr bwMode="auto">
          <a:xfrm>
            <a:off x="1981200" y="274638"/>
            <a:ext cx="8229600" cy="1143000"/>
          </a:xfrm>
          <a:prstGeom prst="rect">
            <a:avLst/>
          </a:prstGeom>
          <a:noFill/>
          <a:ln w="9525">
            <a:noFill/>
            <a:miter lim="800000"/>
            <a:headEnd/>
            <a:tailEnd/>
          </a:ln>
          <a:effectLst/>
        </p:spPr>
        <p:txBody>
          <a:bodyPr anchor="ctr"/>
          <a:lstStyle/>
          <a:p>
            <a:pPr algn="ctr" eaLnBrk="1" hangingPunct="1">
              <a:defRPr/>
            </a:pPr>
            <a:r>
              <a:rPr lang="en-US" sz="4400" b="1" dirty="0">
                <a:solidFill>
                  <a:srgbClr val="FFFFCC"/>
                </a:solidFill>
                <a:effectLst>
                  <a:outerShdw blurRad="38100" dist="38100" dir="2700000" algn="tl">
                    <a:srgbClr val="000000"/>
                  </a:outerShdw>
                </a:effectLst>
                <a:latin typeface="Segoe UI" panose="020B0502040204020203" pitchFamily="34" charset="0"/>
              </a:rPr>
              <a:t>The Bible Christian:</a:t>
            </a:r>
          </a:p>
        </p:txBody>
      </p:sp>
      <p:sp>
        <p:nvSpPr>
          <p:cNvPr id="9221" name="Text Box 5">
            <a:extLst>
              <a:ext uri="{FF2B5EF4-FFF2-40B4-BE49-F238E27FC236}">
                <a16:creationId xmlns:a16="http://schemas.microsoft.com/office/drawing/2014/main" id="{DDC75950-B26D-4A34-BC3B-E0911CB885E2}"/>
              </a:ext>
            </a:extLst>
          </p:cNvPr>
          <p:cNvSpPr txBox="1">
            <a:spLocks noChangeArrowheads="1"/>
          </p:cNvSpPr>
          <p:nvPr/>
        </p:nvSpPr>
        <p:spPr bwMode="auto">
          <a:xfrm>
            <a:off x="304800" y="1592263"/>
            <a:ext cx="115824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dirty="0">
                <a:solidFill>
                  <a:schemeClr val="bg1"/>
                </a:solidFill>
                <a:latin typeface="Segoe UI" panose="020B0502040204020203" pitchFamily="34" charset="0"/>
              </a:rPr>
              <a:t>.</a:t>
            </a:r>
            <a:r>
              <a:rPr lang="en-US" altLang="en-US" sz="3400" dirty="0">
                <a:solidFill>
                  <a:schemeClr val="bg1"/>
                </a:solidFill>
                <a:latin typeface="Segoe UI" panose="020B0502040204020203" pitchFamily="34" charset="0"/>
              </a:rPr>
              <a:t>…</a:t>
            </a:r>
            <a:r>
              <a:rPr lang="en-US" altLang="en-US" sz="3400" dirty="0">
                <a:solidFill>
                  <a:schemeClr val="bg1"/>
                </a:solidFill>
                <a:latin typeface="Segoe UI Semibold" panose="020B0702040204020203" pitchFamily="34" charset="0"/>
                <a:cs typeface="Segoe UI Semibold" panose="020B0702040204020203" pitchFamily="34" charset="0"/>
              </a:rPr>
              <a:t>believes</a:t>
            </a:r>
            <a:r>
              <a:rPr lang="en-US" altLang="en-US" sz="3400" dirty="0">
                <a:solidFill>
                  <a:schemeClr val="bg1"/>
                </a:solidFill>
                <a:latin typeface="Segoe UI" panose="020B0502040204020203" pitchFamily="34" charset="0"/>
              </a:rPr>
              <a:t> in an all-present, all knowing, all powerful God!</a:t>
            </a:r>
            <a:br>
              <a:rPr lang="en-US" altLang="en-US" sz="3400" dirty="0">
                <a:solidFill>
                  <a:schemeClr val="bg1"/>
                </a:solidFill>
                <a:latin typeface="Segoe UI" panose="020B0502040204020203" pitchFamily="34" charset="0"/>
              </a:rPr>
            </a:br>
            <a:br>
              <a:rPr lang="en-US" altLang="en-US" sz="3400" dirty="0">
                <a:solidFill>
                  <a:schemeClr val="bg1"/>
                </a:solidFill>
                <a:latin typeface="Segoe UI" panose="020B0502040204020203" pitchFamily="34" charset="0"/>
              </a:rPr>
            </a:br>
            <a:r>
              <a:rPr lang="en-US" altLang="en-US" sz="3400" dirty="0">
                <a:solidFill>
                  <a:schemeClr val="bg1"/>
                </a:solidFill>
                <a:latin typeface="Segoe UI" panose="020B0502040204020203" pitchFamily="34" charset="0"/>
              </a:rPr>
              <a:t>….</a:t>
            </a:r>
            <a:r>
              <a:rPr lang="en-US" altLang="en-US" sz="3400" dirty="0">
                <a:solidFill>
                  <a:schemeClr val="bg1"/>
                </a:solidFill>
                <a:latin typeface="Segoe UI Semibold" panose="020B0702040204020203" pitchFamily="34" charset="0"/>
                <a:cs typeface="Segoe UI Semibold" panose="020B0702040204020203" pitchFamily="34" charset="0"/>
              </a:rPr>
              <a:t>believes</a:t>
            </a:r>
            <a:r>
              <a:rPr lang="en-US" altLang="en-US" sz="3400" dirty="0">
                <a:solidFill>
                  <a:schemeClr val="bg1"/>
                </a:solidFill>
                <a:latin typeface="Segoe UI" panose="020B0502040204020203" pitchFamily="34" charset="0"/>
              </a:rPr>
              <a:t> that the Bible is divine revelation!</a:t>
            </a:r>
          </a:p>
        </p:txBody>
      </p:sp>
      <p:sp>
        <p:nvSpPr>
          <p:cNvPr id="9225" name="Text Box 9">
            <a:extLst>
              <a:ext uri="{FF2B5EF4-FFF2-40B4-BE49-F238E27FC236}">
                <a16:creationId xmlns:a16="http://schemas.microsoft.com/office/drawing/2014/main" id="{E815DB00-B217-4257-96E5-37232E0977AF}"/>
              </a:ext>
            </a:extLst>
          </p:cNvPr>
          <p:cNvSpPr txBox="1">
            <a:spLocks noChangeArrowheads="1"/>
          </p:cNvSpPr>
          <p:nvPr/>
        </p:nvSpPr>
        <p:spPr bwMode="auto">
          <a:xfrm>
            <a:off x="3810000" y="3962400"/>
            <a:ext cx="8077200" cy="2169825"/>
          </a:xfrm>
          <a:prstGeom prst="rect">
            <a:avLst/>
          </a:prstGeom>
          <a:noFill/>
          <a:ln w="9525">
            <a:noFill/>
            <a:miter lim="800000"/>
            <a:headEnd/>
            <a:tailEnd/>
          </a:ln>
        </p:spPr>
        <p:txBody>
          <a:bodyPr wrap="square">
            <a:spAutoFit/>
          </a:bodyPr>
          <a:lstStyle/>
          <a:p>
            <a:pPr eaLnBrk="1" hangingPunct="1">
              <a:spcBef>
                <a:spcPct val="50000"/>
              </a:spcBef>
              <a:defRPr/>
            </a:pPr>
            <a:r>
              <a:rPr lang="en-US" sz="3000" b="1" dirty="0">
                <a:solidFill>
                  <a:srgbClr val="FFFF00"/>
                </a:solidFill>
                <a:effectLst>
                  <a:outerShdw blurRad="38100" dist="38100" dir="2700000" algn="tl">
                    <a:srgbClr val="000000">
                      <a:alpha val="43137"/>
                    </a:srgbClr>
                  </a:outerShdw>
                </a:effectLst>
                <a:latin typeface="Segoe UI" panose="020B0502040204020203" pitchFamily="34" charset="0"/>
              </a:rPr>
              <a:t>Divine:</a:t>
            </a:r>
            <a:r>
              <a:rPr lang="en-US" sz="3000" dirty="0">
                <a:solidFill>
                  <a:srgbClr val="DDDDDD"/>
                </a:solidFill>
                <a:latin typeface="Segoe UI" panose="020B0502040204020203" pitchFamily="34" charset="0"/>
              </a:rPr>
              <a:t> </a:t>
            </a:r>
            <a:r>
              <a:rPr lang="en-US" sz="3000" dirty="0">
                <a:solidFill>
                  <a:schemeClr val="bg1"/>
                </a:solidFill>
                <a:latin typeface="Segoe UI" panose="020B0502040204020203" pitchFamily="34" charset="0"/>
              </a:rPr>
              <a:t>“from God”</a:t>
            </a:r>
          </a:p>
          <a:p>
            <a:pPr eaLnBrk="1" hangingPunct="1">
              <a:spcBef>
                <a:spcPct val="50000"/>
              </a:spcBef>
              <a:defRPr/>
            </a:pPr>
            <a:r>
              <a:rPr lang="en-US" sz="3000" b="1" dirty="0">
                <a:solidFill>
                  <a:srgbClr val="FFFF00"/>
                </a:solidFill>
                <a:effectLst>
                  <a:outerShdw blurRad="38100" dist="38100" dir="2700000" algn="tl">
                    <a:srgbClr val="000000">
                      <a:alpha val="43137"/>
                    </a:srgbClr>
                  </a:outerShdw>
                </a:effectLst>
                <a:latin typeface="Segoe UI" panose="020B0502040204020203" pitchFamily="34" charset="0"/>
              </a:rPr>
              <a:t>Revelation:</a:t>
            </a:r>
            <a:r>
              <a:rPr lang="en-US" sz="3000" dirty="0">
                <a:solidFill>
                  <a:srgbClr val="DDDDDD"/>
                </a:solidFill>
                <a:effectLst>
                  <a:outerShdw blurRad="38100" dist="38100" dir="2700000" algn="tl">
                    <a:srgbClr val="000000">
                      <a:alpha val="43137"/>
                    </a:srgbClr>
                  </a:outerShdw>
                </a:effectLst>
                <a:latin typeface="Segoe UI" panose="020B0502040204020203" pitchFamily="34" charset="0"/>
              </a:rPr>
              <a:t> </a:t>
            </a:r>
            <a:r>
              <a:rPr lang="en-US" sz="3000" dirty="0">
                <a:solidFill>
                  <a:schemeClr val="bg1"/>
                </a:solidFill>
                <a:latin typeface="Segoe UI" panose="020B0502040204020203" pitchFamily="34" charset="0"/>
              </a:rPr>
              <a:t>“an uncovering by God; not something that man could discover for himself”</a:t>
            </a:r>
          </a:p>
        </p:txBody>
      </p:sp>
      <p:sp>
        <p:nvSpPr>
          <p:cNvPr id="9226" name="WordArt 10">
            <a:extLst>
              <a:ext uri="{FF2B5EF4-FFF2-40B4-BE49-F238E27FC236}">
                <a16:creationId xmlns:a16="http://schemas.microsoft.com/office/drawing/2014/main" id="{1C072950-4381-436C-956D-1F8B34FFAFFA}"/>
              </a:ext>
            </a:extLst>
          </p:cNvPr>
          <p:cNvSpPr>
            <a:spLocks noChangeArrowheads="1" noChangeShapeType="1" noTextEdit="1"/>
          </p:cNvSpPr>
          <p:nvPr/>
        </p:nvSpPr>
        <p:spPr bwMode="auto">
          <a:xfrm rot="-1215823">
            <a:off x="606702" y="4297675"/>
            <a:ext cx="2605087" cy="839787"/>
          </a:xfrm>
          <a:prstGeom prst="rect">
            <a:avLst/>
          </a:prstGeom>
        </p:spPr>
        <p:txBody>
          <a:bodyPr wrap="none" fromWordArt="1">
            <a:prstTxWarp prst="textCurveUp">
              <a:avLst>
                <a:gd name="adj" fmla="val 40356"/>
              </a:avLst>
            </a:prstTxWarp>
          </a:bodyPr>
          <a:lstStyle/>
          <a:p>
            <a:pPr algn="ctr"/>
            <a:r>
              <a:rPr lang="en-US" sz="3600" b="1" kern="10" dirty="0">
                <a:ln w="12700">
                  <a:solidFill>
                    <a:srgbClr val="000000"/>
                  </a:solidFill>
                  <a:round/>
                  <a:headEnd/>
                  <a:tailEnd/>
                </a:ln>
                <a:solidFill>
                  <a:srgbClr val="FF0000"/>
                </a:solidFill>
                <a:effectLst>
                  <a:outerShdw dist="45791" dir="2021404" algn="ctr" rotWithShape="0">
                    <a:srgbClr val="808080">
                      <a:alpha val="79999"/>
                    </a:srgbClr>
                  </a:outerShdw>
                </a:effectLst>
                <a:latin typeface="Segoe UI" panose="020B0502040204020203" pitchFamily="34" charset="0"/>
              </a:rPr>
              <a:t>2 Tim 3:16-17</a:t>
            </a:r>
          </a:p>
        </p:txBody>
      </p:sp>
      <p:sp>
        <p:nvSpPr>
          <p:cNvPr id="7" name="TextBox 6">
            <a:extLst>
              <a:ext uri="{FF2B5EF4-FFF2-40B4-BE49-F238E27FC236}">
                <a16:creationId xmlns:a16="http://schemas.microsoft.com/office/drawing/2014/main" id="{6A1F77B0-1129-489C-92EF-B32AC365355D}"/>
              </a:ext>
            </a:extLst>
          </p:cNvPr>
          <p:cNvSpPr txBox="1"/>
          <p:nvPr/>
        </p:nvSpPr>
        <p:spPr>
          <a:xfrm>
            <a:off x="0" y="6550223"/>
            <a:ext cx="12192000" cy="307777"/>
          </a:xfrm>
          <a:prstGeom prst="rect">
            <a:avLst/>
          </a:prstGeom>
          <a:solidFill>
            <a:schemeClr val="tx1"/>
          </a:solidFill>
        </p:spPr>
        <p:txBody>
          <a:bodyPr wrap="square" rtlCol="0">
            <a:spAutoFit/>
          </a:bodyPr>
          <a:lstStyle/>
          <a:p>
            <a:r>
              <a:rPr lang="en-US" sz="1400" dirty="0">
                <a:solidFill>
                  <a:schemeClr val="bg1"/>
                </a:solidFill>
                <a:latin typeface="Segoe UI" panose="020B0502040204020203" pitchFamily="34" charset="0"/>
                <a:cs typeface="Segoe UI" panose="020B0502040204020203" pitchFamily="34" charset="0"/>
              </a:rPr>
              <a:t>Richie Thetford									                 www.thetfordcountry.com</a:t>
            </a:r>
          </a:p>
        </p:txBody>
      </p:sp>
      <p:sp>
        <p:nvSpPr>
          <p:cNvPr id="8" name="Rectangle 7">
            <a:extLst>
              <a:ext uri="{FF2B5EF4-FFF2-40B4-BE49-F238E27FC236}">
                <a16:creationId xmlns:a16="http://schemas.microsoft.com/office/drawing/2014/main" id="{956DBD02-614A-4D3B-B489-826FE16AB2ED}"/>
              </a:ext>
            </a:extLst>
          </p:cNvPr>
          <p:cNvSpPr/>
          <p:nvPr/>
        </p:nvSpPr>
        <p:spPr>
          <a:xfrm>
            <a:off x="0" y="0"/>
            <a:ext cx="152400" cy="6550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020A962-5768-4931-A744-69014ED9C2DE}"/>
              </a:ext>
            </a:extLst>
          </p:cNvPr>
          <p:cNvSpPr/>
          <p:nvPr/>
        </p:nvSpPr>
        <p:spPr>
          <a:xfrm>
            <a:off x="12039600" y="0"/>
            <a:ext cx="152400" cy="6550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3B2A360-CA45-43E8-AC00-3413B74F5593}"/>
              </a:ext>
            </a:extLst>
          </p:cNvPr>
          <p:cNvSpPr/>
          <p:nvPr/>
        </p:nvSpPr>
        <p:spPr>
          <a:xfrm>
            <a:off x="0" y="0"/>
            <a:ext cx="12192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F2EEA92-67CD-41BA-9CDD-72D203C21FE8}"/>
              </a:ext>
            </a:extLst>
          </p:cNvPr>
          <p:cNvSpPr/>
          <p:nvPr/>
        </p:nvSpPr>
        <p:spPr>
          <a:xfrm>
            <a:off x="0" y="6394540"/>
            <a:ext cx="12192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 calcmode="lin" valueType="num">
                                      <p:cBhvr>
                                        <p:cTn id="7" dur="1000" fill="hold"/>
                                        <p:tgtEl>
                                          <p:spTgt spid="922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922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2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nodeType="clickEffect">
                                  <p:stCondLst>
                                    <p:cond delay="0"/>
                                  </p:stCondLst>
                                  <p:childTnLst>
                                    <p:set>
                                      <p:cBhvr>
                                        <p:cTn id="13" dur="1" fill="hold">
                                          <p:stCondLst>
                                            <p:cond delay="0"/>
                                          </p:stCondLst>
                                        </p:cTn>
                                        <p:tgtEl>
                                          <p:spTgt spid="9225">
                                            <p:txEl>
                                              <p:pRg st="0" end="0"/>
                                            </p:txEl>
                                          </p:spTgt>
                                        </p:tgtEl>
                                        <p:attrNameLst>
                                          <p:attrName>style.visibility</p:attrName>
                                        </p:attrNameLst>
                                      </p:cBhvr>
                                      <p:to>
                                        <p:strVal val="visible"/>
                                      </p:to>
                                    </p:set>
                                    <p:anim calcmode="lin" valueType="num">
                                      <p:cBhvr>
                                        <p:cTn id="14" dur="500" fill="hold"/>
                                        <p:tgtEl>
                                          <p:spTgt spid="922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922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nodeType="clickEffect">
                                  <p:stCondLst>
                                    <p:cond delay="0"/>
                                  </p:stCondLst>
                                  <p:childTnLst>
                                    <p:set>
                                      <p:cBhvr>
                                        <p:cTn id="19" dur="1" fill="hold">
                                          <p:stCondLst>
                                            <p:cond delay="0"/>
                                          </p:stCondLst>
                                        </p:cTn>
                                        <p:tgtEl>
                                          <p:spTgt spid="9225">
                                            <p:txEl>
                                              <p:pRg st="1" end="1"/>
                                            </p:txEl>
                                          </p:spTgt>
                                        </p:tgtEl>
                                        <p:attrNameLst>
                                          <p:attrName>style.visibility</p:attrName>
                                        </p:attrNameLst>
                                      </p:cBhvr>
                                      <p:to>
                                        <p:strVal val="visible"/>
                                      </p:to>
                                    </p:set>
                                    <p:anim calcmode="lin" valueType="num">
                                      <p:cBhvr>
                                        <p:cTn id="20" dur="500" fill="hold"/>
                                        <p:tgtEl>
                                          <p:spTgt spid="9225">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922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9226"/>
                                        </p:tgtEl>
                                        <p:attrNameLst>
                                          <p:attrName>style.visibility</p:attrName>
                                        </p:attrNameLst>
                                      </p:cBhvr>
                                      <p:to>
                                        <p:strVal val="visible"/>
                                      </p:to>
                                    </p:set>
                                    <p:anim calcmode="lin" valueType="num">
                                      <p:cBhvr>
                                        <p:cTn id="26" dur="1000" fill="hold"/>
                                        <p:tgtEl>
                                          <p:spTgt spid="9226"/>
                                        </p:tgtEl>
                                        <p:attrNameLst>
                                          <p:attrName>ppt_w</p:attrName>
                                        </p:attrNameLst>
                                      </p:cBhvr>
                                      <p:tavLst>
                                        <p:tav tm="0">
                                          <p:val>
                                            <p:fltVal val="0"/>
                                          </p:val>
                                        </p:tav>
                                        <p:tav tm="100000">
                                          <p:val>
                                            <p:strVal val="#ppt_w"/>
                                          </p:val>
                                        </p:tav>
                                      </p:tavLst>
                                    </p:anim>
                                    <p:anim calcmode="lin" valueType="num">
                                      <p:cBhvr>
                                        <p:cTn id="27" dur="1000" fill="hold"/>
                                        <p:tgtEl>
                                          <p:spTgt spid="9226"/>
                                        </p:tgtEl>
                                        <p:attrNameLst>
                                          <p:attrName>ppt_h</p:attrName>
                                        </p:attrNameLst>
                                      </p:cBhvr>
                                      <p:tavLst>
                                        <p:tav tm="0">
                                          <p:val>
                                            <p:fltVal val="0"/>
                                          </p:val>
                                        </p:tav>
                                        <p:tav tm="100000">
                                          <p:val>
                                            <p:strVal val="#ppt_h"/>
                                          </p:val>
                                        </p:tav>
                                      </p:tavLst>
                                    </p:anim>
                                    <p:anim calcmode="lin" valueType="num">
                                      <p:cBhvr>
                                        <p:cTn id="28" dur="1000" fill="hold"/>
                                        <p:tgtEl>
                                          <p:spTgt spid="9226"/>
                                        </p:tgtEl>
                                        <p:attrNameLst>
                                          <p:attrName>style.rotation</p:attrName>
                                        </p:attrNameLst>
                                      </p:cBhvr>
                                      <p:tavLst>
                                        <p:tav tm="0">
                                          <p:val>
                                            <p:fltVal val="90"/>
                                          </p:val>
                                        </p:tav>
                                        <p:tav tm="100000">
                                          <p:val>
                                            <p:fltVal val="0"/>
                                          </p:val>
                                        </p:tav>
                                      </p:tavLst>
                                    </p:anim>
                                    <p:animEffect transition="in" filter="fade">
                                      <p:cBhvr>
                                        <p:cTn id="29" dur="10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a:extLst>
              <a:ext uri="{FF2B5EF4-FFF2-40B4-BE49-F238E27FC236}">
                <a16:creationId xmlns:a16="http://schemas.microsoft.com/office/drawing/2014/main" id="{D6AC944E-B0DF-4C58-B075-73A51885B105}"/>
              </a:ext>
            </a:extLst>
          </p:cNvPr>
          <p:cNvSpPr txBox="1">
            <a:spLocks noChangeArrowheads="1"/>
          </p:cNvSpPr>
          <p:nvPr/>
        </p:nvSpPr>
        <p:spPr bwMode="auto">
          <a:xfrm>
            <a:off x="304800" y="1787128"/>
            <a:ext cx="115824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latin typeface="Segoe UI" panose="020B0502040204020203" pitchFamily="34" charset="0"/>
              </a:rPr>
              <a:t>Then God said, “Let </a:t>
            </a:r>
            <a:r>
              <a:rPr lang="en-US" altLang="en-US" sz="2800" b="1" dirty="0">
                <a:solidFill>
                  <a:srgbClr val="C00000"/>
                </a:solidFill>
                <a:latin typeface="Segoe UI" panose="020B0502040204020203" pitchFamily="34" charset="0"/>
              </a:rPr>
              <a:t>Us</a:t>
            </a:r>
            <a:r>
              <a:rPr lang="en-US" altLang="en-US" sz="2800" dirty="0">
                <a:solidFill>
                  <a:srgbClr val="C00000"/>
                </a:solidFill>
                <a:latin typeface="Segoe UI" panose="020B0502040204020203" pitchFamily="34" charset="0"/>
              </a:rPr>
              <a:t> </a:t>
            </a:r>
            <a:r>
              <a:rPr lang="en-US" altLang="en-US" sz="2800" dirty="0">
                <a:latin typeface="Segoe UI" panose="020B0502040204020203" pitchFamily="34" charset="0"/>
              </a:rPr>
              <a:t>make man in </a:t>
            </a:r>
            <a:r>
              <a:rPr lang="en-US" altLang="en-US" sz="2800" b="1" dirty="0">
                <a:solidFill>
                  <a:srgbClr val="C00000"/>
                </a:solidFill>
                <a:latin typeface="Segoe UI" panose="020B0502040204020203" pitchFamily="34" charset="0"/>
              </a:rPr>
              <a:t>Our</a:t>
            </a:r>
            <a:r>
              <a:rPr lang="en-US" altLang="en-US" sz="2800" dirty="0">
                <a:latin typeface="Segoe UI" panose="020B0502040204020203" pitchFamily="34" charset="0"/>
              </a:rPr>
              <a:t> image, according to </a:t>
            </a:r>
            <a:r>
              <a:rPr lang="en-US" altLang="en-US" sz="2800" b="1" dirty="0">
                <a:solidFill>
                  <a:srgbClr val="C00000"/>
                </a:solidFill>
                <a:latin typeface="Segoe UI" panose="020B0502040204020203" pitchFamily="34" charset="0"/>
              </a:rPr>
              <a:t>Our</a:t>
            </a:r>
            <a:r>
              <a:rPr lang="en-US" altLang="en-US" sz="2800" dirty="0">
                <a:latin typeface="Segoe UI" panose="020B0502040204020203" pitchFamily="34" charset="0"/>
              </a:rPr>
              <a:t> likeness; let them have dominion over the fish of the sea, over the birds of the air, and over the cattle, over all the earth and over every creeping thing that creeps on the earth.”</a:t>
            </a:r>
            <a:br>
              <a:rPr lang="en-US" altLang="en-US" sz="2600" dirty="0">
                <a:latin typeface="Segoe UI" panose="020B0502040204020203" pitchFamily="34" charset="0"/>
              </a:rPr>
            </a:br>
            <a:r>
              <a:rPr lang="en-US" altLang="en-US" sz="2600" b="1" dirty="0">
                <a:latin typeface="Segoe UI" panose="020B0502040204020203" pitchFamily="34" charset="0"/>
              </a:rPr>
              <a:t>Genesis 1:26</a:t>
            </a:r>
          </a:p>
          <a:p>
            <a:pPr algn="ctr" eaLnBrk="1" hangingPunct="1">
              <a:spcBef>
                <a:spcPct val="0"/>
              </a:spcBef>
              <a:buFontTx/>
              <a:buNone/>
            </a:pPr>
            <a:endParaRPr lang="en-US" altLang="en-US" sz="2600" dirty="0">
              <a:latin typeface="Segoe UI" panose="020B0502040204020203" pitchFamily="34" charset="0"/>
            </a:endParaRPr>
          </a:p>
          <a:p>
            <a:pPr algn="ctr" eaLnBrk="1" hangingPunct="1">
              <a:spcBef>
                <a:spcPct val="0"/>
              </a:spcBef>
              <a:buFontTx/>
              <a:buNone/>
            </a:pPr>
            <a:r>
              <a:rPr lang="en-US" altLang="en-US" sz="2800" dirty="0">
                <a:latin typeface="Segoe UI" panose="020B0502040204020203" pitchFamily="34" charset="0"/>
              </a:rPr>
              <a:t>“There is one body and </a:t>
            </a:r>
            <a:r>
              <a:rPr lang="en-US" altLang="en-US" sz="2800" b="1" dirty="0">
                <a:solidFill>
                  <a:srgbClr val="C00000"/>
                </a:solidFill>
                <a:latin typeface="Segoe UI" panose="020B0502040204020203" pitchFamily="34" charset="0"/>
              </a:rPr>
              <a:t>one Spirit</a:t>
            </a:r>
            <a:r>
              <a:rPr lang="en-US" altLang="en-US" sz="2800" dirty="0">
                <a:latin typeface="Segoe UI" panose="020B0502040204020203" pitchFamily="34" charset="0"/>
              </a:rPr>
              <a:t>, just as you were called in one hope of your calling; </a:t>
            </a:r>
            <a:r>
              <a:rPr lang="en-US" altLang="en-US" sz="2800" b="1" dirty="0">
                <a:solidFill>
                  <a:srgbClr val="C00000"/>
                </a:solidFill>
                <a:latin typeface="Segoe UI" panose="020B0502040204020203" pitchFamily="34" charset="0"/>
              </a:rPr>
              <a:t>one Lord</a:t>
            </a:r>
            <a:r>
              <a:rPr lang="en-US" altLang="en-US" sz="2800" dirty="0">
                <a:latin typeface="Segoe UI" panose="020B0502040204020203" pitchFamily="34" charset="0"/>
              </a:rPr>
              <a:t>, one faith, one baptism; </a:t>
            </a:r>
            <a:r>
              <a:rPr lang="en-US" altLang="en-US" sz="2800" b="1" dirty="0">
                <a:solidFill>
                  <a:srgbClr val="C00000"/>
                </a:solidFill>
                <a:latin typeface="Segoe UI" panose="020B0502040204020203" pitchFamily="34" charset="0"/>
              </a:rPr>
              <a:t>one God and Father</a:t>
            </a:r>
            <a:r>
              <a:rPr lang="en-US" altLang="en-US" sz="2800" dirty="0">
                <a:solidFill>
                  <a:srgbClr val="C00000"/>
                </a:solidFill>
                <a:latin typeface="Segoe UI" panose="020B0502040204020203" pitchFamily="34" charset="0"/>
              </a:rPr>
              <a:t> </a:t>
            </a:r>
            <a:r>
              <a:rPr lang="en-US" altLang="en-US" sz="2800" dirty="0">
                <a:latin typeface="Segoe UI" panose="020B0502040204020203" pitchFamily="34" charset="0"/>
              </a:rPr>
              <a:t>of all, who is above all, and through all, and in you all.”</a:t>
            </a:r>
            <a:br>
              <a:rPr lang="en-US" altLang="en-US" sz="2600" i="1" dirty="0">
                <a:latin typeface="Segoe UI" panose="020B0502040204020203" pitchFamily="34" charset="0"/>
              </a:rPr>
            </a:br>
            <a:r>
              <a:rPr lang="en-US" altLang="en-US" sz="2600" b="1" dirty="0">
                <a:latin typeface="Segoe UI" panose="020B0502040204020203" pitchFamily="34" charset="0"/>
              </a:rPr>
              <a:t>Ephesians 4:4-6</a:t>
            </a:r>
          </a:p>
        </p:txBody>
      </p:sp>
      <p:sp>
        <p:nvSpPr>
          <p:cNvPr id="10250" name="Line 10">
            <a:extLst>
              <a:ext uri="{FF2B5EF4-FFF2-40B4-BE49-F238E27FC236}">
                <a16:creationId xmlns:a16="http://schemas.microsoft.com/office/drawing/2014/main" id="{98395AD7-5E20-4489-B1D2-4F1899938BBE}"/>
              </a:ext>
            </a:extLst>
          </p:cNvPr>
          <p:cNvSpPr>
            <a:spLocks noChangeShapeType="1"/>
          </p:cNvSpPr>
          <p:nvPr/>
        </p:nvSpPr>
        <p:spPr bwMode="auto">
          <a:xfrm>
            <a:off x="2514600" y="4114800"/>
            <a:ext cx="7162800"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latin typeface="Segoe UI" panose="020B0502040204020203" pitchFamily="34" charset="0"/>
            </a:endParaRPr>
          </a:p>
        </p:txBody>
      </p:sp>
      <p:sp>
        <p:nvSpPr>
          <p:cNvPr id="6" name="TextBox 5">
            <a:extLst>
              <a:ext uri="{FF2B5EF4-FFF2-40B4-BE49-F238E27FC236}">
                <a16:creationId xmlns:a16="http://schemas.microsoft.com/office/drawing/2014/main" id="{1D83318A-AB62-4AF3-AC0D-E143F3351B4A}"/>
              </a:ext>
            </a:extLst>
          </p:cNvPr>
          <p:cNvSpPr txBox="1"/>
          <p:nvPr/>
        </p:nvSpPr>
        <p:spPr>
          <a:xfrm>
            <a:off x="1524000" y="381001"/>
            <a:ext cx="9144000" cy="646113"/>
          </a:xfrm>
          <a:prstGeom prst="rect">
            <a:avLst/>
          </a:prstGeom>
          <a:noFill/>
        </p:spPr>
        <p:txBody>
          <a:bodyPr>
            <a:spAutoFit/>
          </a:bodyPr>
          <a:lstStyle/>
          <a:p>
            <a:pPr algn="ctr" eaLnBrk="1" hangingPunct="1">
              <a:defRPr/>
            </a:pPr>
            <a:r>
              <a:rPr lang="en-US" sz="3600" b="1" dirty="0">
                <a:solidFill>
                  <a:srgbClr val="C00000"/>
                </a:solidFill>
                <a:effectLst>
                  <a:outerShdw blurRad="38100" dist="38100" dir="2700000" algn="tl">
                    <a:srgbClr val="000000">
                      <a:alpha val="43137"/>
                    </a:srgbClr>
                  </a:outerShdw>
                </a:effectLst>
                <a:latin typeface="Segoe UI" panose="020B0502040204020203" pitchFamily="34" charset="0"/>
              </a:rPr>
              <a:t>UNDERSTANDING THE GODHEAD</a:t>
            </a:r>
          </a:p>
        </p:txBody>
      </p:sp>
      <p:sp>
        <p:nvSpPr>
          <p:cNvPr id="11269" name="TextBox 6">
            <a:extLst>
              <a:ext uri="{FF2B5EF4-FFF2-40B4-BE49-F238E27FC236}">
                <a16:creationId xmlns:a16="http://schemas.microsoft.com/office/drawing/2014/main" id="{39E95D1B-CFC2-4780-8EEF-EAA4AA22241B}"/>
              </a:ext>
            </a:extLst>
          </p:cNvPr>
          <p:cNvSpPr txBox="1">
            <a:spLocks noChangeArrowheads="1"/>
          </p:cNvSpPr>
          <p:nvPr/>
        </p:nvSpPr>
        <p:spPr bwMode="auto">
          <a:xfrm>
            <a:off x="1524000" y="99060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2F6E73"/>
                </a:solidFill>
                <a:latin typeface="Segoe UI" panose="020B0502040204020203" pitchFamily="34" charset="0"/>
              </a:rPr>
              <a:t>Plurality</a:t>
            </a:r>
          </a:p>
        </p:txBody>
      </p:sp>
      <p:sp>
        <p:nvSpPr>
          <p:cNvPr id="7" name="TextBox 6">
            <a:extLst>
              <a:ext uri="{FF2B5EF4-FFF2-40B4-BE49-F238E27FC236}">
                <a16:creationId xmlns:a16="http://schemas.microsoft.com/office/drawing/2014/main" id="{DC909EAB-4A43-4EFC-A671-CB89F234BA1F}"/>
              </a:ext>
            </a:extLst>
          </p:cNvPr>
          <p:cNvSpPr txBox="1"/>
          <p:nvPr/>
        </p:nvSpPr>
        <p:spPr>
          <a:xfrm>
            <a:off x="0" y="6550223"/>
            <a:ext cx="12192000" cy="307777"/>
          </a:xfrm>
          <a:prstGeom prst="rect">
            <a:avLst/>
          </a:prstGeom>
          <a:solidFill>
            <a:schemeClr val="tx1"/>
          </a:solidFill>
        </p:spPr>
        <p:txBody>
          <a:bodyPr wrap="square" rtlCol="0">
            <a:spAutoFit/>
          </a:bodyPr>
          <a:lstStyle/>
          <a:p>
            <a:r>
              <a:rPr lang="en-US" sz="1400" dirty="0">
                <a:solidFill>
                  <a:schemeClr val="bg1"/>
                </a:solidFill>
                <a:latin typeface="Segoe UI" panose="020B0502040204020203" pitchFamily="34" charset="0"/>
                <a:cs typeface="Segoe UI" panose="020B0502040204020203" pitchFamily="34" charset="0"/>
              </a:rPr>
              <a:t>Richie Thetford									                 www.thetfordcountry.com</a:t>
            </a:r>
          </a:p>
        </p:txBody>
      </p:sp>
      <p:sp>
        <p:nvSpPr>
          <p:cNvPr id="8" name="Rectangle 7">
            <a:extLst>
              <a:ext uri="{FF2B5EF4-FFF2-40B4-BE49-F238E27FC236}">
                <a16:creationId xmlns:a16="http://schemas.microsoft.com/office/drawing/2014/main" id="{F1F4E1C4-C816-42D4-B821-FF674FC3F12F}"/>
              </a:ext>
            </a:extLst>
          </p:cNvPr>
          <p:cNvSpPr/>
          <p:nvPr/>
        </p:nvSpPr>
        <p:spPr>
          <a:xfrm>
            <a:off x="0" y="0"/>
            <a:ext cx="152400" cy="6550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E85024D-D124-46A2-B633-4B242E443485}"/>
              </a:ext>
            </a:extLst>
          </p:cNvPr>
          <p:cNvSpPr/>
          <p:nvPr/>
        </p:nvSpPr>
        <p:spPr>
          <a:xfrm>
            <a:off x="12039600" y="0"/>
            <a:ext cx="152400" cy="6550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71F74EC-220B-48D7-B458-EF4FFEA4838D}"/>
              </a:ext>
            </a:extLst>
          </p:cNvPr>
          <p:cNvSpPr/>
          <p:nvPr/>
        </p:nvSpPr>
        <p:spPr>
          <a:xfrm>
            <a:off x="0" y="0"/>
            <a:ext cx="12192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3017AC-A9B9-4751-B5EB-CA03C279419C}"/>
              </a:ext>
            </a:extLst>
          </p:cNvPr>
          <p:cNvSpPr/>
          <p:nvPr/>
        </p:nvSpPr>
        <p:spPr>
          <a:xfrm>
            <a:off x="0" y="6394540"/>
            <a:ext cx="12192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0247">
                                            <p:txEl>
                                              <p:pRg st="0" end="0"/>
                                            </p:txEl>
                                          </p:spTgt>
                                        </p:tgtEl>
                                        <p:attrNameLst>
                                          <p:attrName>style.visibility</p:attrName>
                                        </p:attrNameLst>
                                      </p:cBhvr>
                                      <p:to>
                                        <p:strVal val="visible"/>
                                      </p:to>
                                    </p:set>
                                    <p:anim calcmode="lin" valueType="num">
                                      <p:cBhvr>
                                        <p:cTn id="7" dur="1000" fill="hold"/>
                                        <p:tgtEl>
                                          <p:spTgt spid="1024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24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24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4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 presetClass="entr" presetSubtype="0" fill="hold" nodeType="afterEffect">
                                  <p:stCondLst>
                                    <p:cond delay="0"/>
                                  </p:stCondLst>
                                  <p:childTnLst>
                                    <p:set>
                                      <p:cBhvr>
                                        <p:cTn id="13" dur="1" fill="hold">
                                          <p:stCondLst>
                                            <p:cond delay="0"/>
                                          </p:stCondLst>
                                        </p:cTn>
                                        <p:tgtEl>
                                          <p:spTgt spid="1025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5" presetClass="entr" presetSubtype="0" fill="hold" nodeType="clickEffect">
                                  <p:stCondLst>
                                    <p:cond delay="0"/>
                                  </p:stCondLst>
                                  <p:childTnLst>
                                    <p:set>
                                      <p:cBhvr>
                                        <p:cTn id="17" dur="1" fill="hold">
                                          <p:stCondLst>
                                            <p:cond delay="0"/>
                                          </p:stCondLst>
                                        </p:cTn>
                                        <p:tgtEl>
                                          <p:spTgt spid="10247">
                                            <p:txEl>
                                              <p:pRg st="2" end="2"/>
                                            </p:txEl>
                                          </p:spTgt>
                                        </p:tgtEl>
                                        <p:attrNameLst>
                                          <p:attrName>style.visibility</p:attrName>
                                        </p:attrNameLst>
                                      </p:cBhvr>
                                      <p:to>
                                        <p:strVal val="visible"/>
                                      </p:to>
                                    </p:set>
                                    <p:anim calcmode="lin" valueType="num">
                                      <p:cBhvr>
                                        <p:cTn id="18" dur="1000" fill="hold"/>
                                        <p:tgtEl>
                                          <p:spTgt spid="10247">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10247">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1024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024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ptism.png">
            <a:extLst>
              <a:ext uri="{FF2B5EF4-FFF2-40B4-BE49-F238E27FC236}">
                <a16:creationId xmlns:a16="http://schemas.microsoft.com/office/drawing/2014/main" id="{7FA40219-CA71-4539-B5FB-4536C425EF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399525"/>
            <a:ext cx="3124200" cy="1902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Arrow 11">
            <a:extLst>
              <a:ext uri="{FF2B5EF4-FFF2-40B4-BE49-F238E27FC236}">
                <a16:creationId xmlns:a16="http://schemas.microsoft.com/office/drawing/2014/main" id="{E90B13F2-53F8-4744-8C96-CF531449A8B5}"/>
              </a:ext>
            </a:extLst>
          </p:cNvPr>
          <p:cNvSpPr/>
          <p:nvPr/>
        </p:nvSpPr>
        <p:spPr>
          <a:xfrm>
            <a:off x="4038600" y="4572000"/>
            <a:ext cx="4800600" cy="16764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Segoe UI" panose="020B0502040204020203" pitchFamily="34" charset="0"/>
            </a:endParaRPr>
          </a:p>
        </p:txBody>
      </p:sp>
      <p:sp>
        <p:nvSpPr>
          <p:cNvPr id="10" name="Rounded Rectangle 9">
            <a:extLst>
              <a:ext uri="{FF2B5EF4-FFF2-40B4-BE49-F238E27FC236}">
                <a16:creationId xmlns:a16="http://schemas.microsoft.com/office/drawing/2014/main" id="{138FA36C-0B7C-477F-B3D0-35CA6B493B1A}"/>
              </a:ext>
            </a:extLst>
          </p:cNvPr>
          <p:cNvSpPr/>
          <p:nvPr/>
        </p:nvSpPr>
        <p:spPr>
          <a:xfrm>
            <a:off x="457200" y="1752600"/>
            <a:ext cx="112776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Segoe UI" panose="020B0502040204020203" pitchFamily="34" charset="0"/>
            </a:endParaRPr>
          </a:p>
        </p:txBody>
      </p:sp>
      <p:sp>
        <p:nvSpPr>
          <p:cNvPr id="11270" name="Text Box 6">
            <a:extLst>
              <a:ext uri="{FF2B5EF4-FFF2-40B4-BE49-F238E27FC236}">
                <a16:creationId xmlns:a16="http://schemas.microsoft.com/office/drawing/2014/main" id="{2CE61068-DFDC-4FEA-A5D1-665D6E9ABB50}"/>
              </a:ext>
            </a:extLst>
          </p:cNvPr>
          <p:cNvSpPr txBox="1">
            <a:spLocks noChangeArrowheads="1"/>
          </p:cNvSpPr>
          <p:nvPr/>
        </p:nvSpPr>
        <p:spPr bwMode="auto">
          <a:xfrm>
            <a:off x="304800" y="2630031"/>
            <a:ext cx="11582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600" dirty="0">
                <a:latin typeface="Segoe UI" panose="020B0502040204020203" pitchFamily="34" charset="0"/>
              </a:rPr>
              <a:t>“When He had been baptized, </a:t>
            </a:r>
            <a:r>
              <a:rPr lang="en-US" altLang="en-US" sz="2600" b="1" dirty="0">
                <a:solidFill>
                  <a:srgbClr val="C00000"/>
                </a:solidFill>
                <a:latin typeface="Segoe UI" panose="020B0502040204020203" pitchFamily="34" charset="0"/>
              </a:rPr>
              <a:t>Jesus</a:t>
            </a:r>
            <a:r>
              <a:rPr lang="en-US" altLang="en-US" sz="2600" dirty="0">
                <a:latin typeface="Segoe UI" panose="020B0502040204020203" pitchFamily="34" charset="0"/>
              </a:rPr>
              <a:t> came up immediately from the water; and behold, the heavens were opened to Him, and He saw the </a:t>
            </a:r>
            <a:r>
              <a:rPr lang="en-US" altLang="en-US" sz="2600" b="1" dirty="0">
                <a:solidFill>
                  <a:srgbClr val="C00000"/>
                </a:solidFill>
                <a:latin typeface="Segoe UI" panose="020B0502040204020203" pitchFamily="34" charset="0"/>
              </a:rPr>
              <a:t>Spirit of God</a:t>
            </a:r>
            <a:r>
              <a:rPr lang="en-US" altLang="en-US" sz="2600" dirty="0">
                <a:solidFill>
                  <a:srgbClr val="C00000"/>
                </a:solidFill>
                <a:latin typeface="Segoe UI" panose="020B0502040204020203" pitchFamily="34" charset="0"/>
              </a:rPr>
              <a:t> </a:t>
            </a:r>
            <a:r>
              <a:rPr lang="en-US" altLang="en-US" sz="2600" dirty="0">
                <a:latin typeface="Segoe UI" panose="020B0502040204020203" pitchFamily="34" charset="0"/>
              </a:rPr>
              <a:t>descending like a dove and alighting upon Him. And suddenly a voice came from heaven, saying, "</a:t>
            </a:r>
            <a:r>
              <a:rPr lang="en-US" altLang="en-US" sz="2600" b="1" dirty="0">
                <a:solidFill>
                  <a:srgbClr val="C00000"/>
                </a:solidFill>
                <a:latin typeface="Segoe UI" panose="020B0502040204020203" pitchFamily="34" charset="0"/>
              </a:rPr>
              <a:t>This is My beloved Son</a:t>
            </a:r>
            <a:r>
              <a:rPr lang="en-US" altLang="en-US" sz="2600" dirty="0">
                <a:latin typeface="Segoe UI" panose="020B0502040204020203" pitchFamily="34" charset="0"/>
              </a:rPr>
              <a:t>, in whom I am well pleased.”</a:t>
            </a:r>
            <a:r>
              <a:rPr lang="en-US" altLang="en-US" sz="2600" b="1" dirty="0">
                <a:latin typeface="Segoe UI" panose="020B0502040204020203" pitchFamily="34" charset="0"/>
              </a:rPr>
              <a:t> Matthew 3:16</a:t>
            </a:r>
          </a:p>
        </p:txBody>
      </p:sp>
      <p:sp>
        <p:nvSpPr>
          <p:cNvPr id="11273" name="WordArt 9">
            <a:extLst>
              <a:ext uri="{FF2B5EF4-FFF2-40B4-BE49-F238E27FC236}">
                <a16:creationId xmlns:a16="http://schemas.microsoft.com/office/drawing/2014/main" id="{83F3E5D3-7561-4055-98E1-02E0381C4E8A}"/>
              </a:ext>
            </a:extLst>
          </p:cNvPr>
          <p:cNvSpPr>
            <a:spLocks noChangeArrowheads="1" noChangeShapeType="1" noTextEdit="1"/>
          </p:cNvSpPr>
          <p:nvPr/>
        </p:nvSpPr>
        <p:spPr bwMode="auto">
          <a:xfrm>
            <a:off x="4191000" y="5105400"/>
            <a:ext cx="4267200" cy="60960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chemeClr val="bg1"/>
                </a:solidFill>
                <a:effectLst>
                  <a:outerShdw dist="35921" dir="2700000" algn="ctr" rotWithShape="0">
                    <a:srgbClr val="808080">
                      <a:alpha val="79999"/>
                    </a:srgbClr>
                  </a:outerShdw>
                </a:effectLst>
                <a:latin typeface="Segoe UI" panose="020B0502040204020203" pitchFamily="34" charset="0"/>
              </a:rPr>
              <a:t>Matthew 28:19</a:t>
            </a:r>
          </a:p>
        </p:txBody>
      </p:sp>
      <p:sp>
        <p:nvSpPr>
          <p:cNvPr id="7" name="TextBox 6">
            <a:extLst>
              <a:ext uri="{FF2B5EF4-FFF2-40B4-BE49-F238E27FC236}">
                <a16:creationId xmlns:a16="http://schemas.microsoft.com/office/drawing/2014/main" id="{60D6A636-0E41-4680-8009-B9191982504D}"/>
              </a:ext>
            </a:extLst>
          </p:cNvPr>
          <p:cNvSpPr txBox="1"/>
          <p:nvPr/>
        </p:nvSpPr>
        <p:spPr>
          <a:xfrm>
            <a:off x="1524000" y="381001"/>
            <a:ext cx="9144000" cy="646113"/>
          </a:xfrm>
          <a:prstGeom prst="rect">
            <a:avLst/>
          </a:prstGeom>
          <a:noFill/>
        </p:spPr>
        <p:txBody>
          <a:bodyPr>
            <a:spAutoFit/>
          </a:bodyPr>
          <a:lstStyle/>
          <a:p>
            <a:pPr algn="ctr" eaLnBrk="1" hangingPunct="1">
              <a:defRPr/>
            </a:pPr>
            <a:r>
              <a:rPr lang="en-US" sz="3600" b="1" dirty="0">
                <a:solidFill>
                  <a:srgbClr val="C00000"/>
                </a:solidFill>
                <a:effectLst>
                  <a:outerShdw blurRad="38100" dist="38100" dir="2700000" algn="tl">
                    <a:srgbClr val="000000">
                      <a:alpha val="43137"/>
                    </a:srgbClr>
                  </a:outerShdw>
                </a:effectLst>
                <a:latin typeface="Segoe UI" panose="020B0502040204020203" pitchFamily="34" charset="0"/>
              </a:rPr>
              <a:t>UNDERSTANDING THE GODHEAD</a:t>
            </a:r>
          </a:p>
        </p:txBody>
      </p:sp>
      <p:sp>
        <p:nvSpPr>
          <p:cNvPr id="12296" name="TextBox 7">
            <a:extLst>
              <a:ext uri="{FF2B5EF4-FFF2-40B4-BE49-F238E27FC236}">
                <a16:creationId xmlns:a16="http://schemas.microsoft.com/office/drawing/2014/main" id="{60F71DA2-1D62-4B4E-A673-D7D85247E5D9}"/>
              </a:ext>
            </a:extLst>
          </p:cNvPr>
          <p:cNvSpPr txBox="1">
            <a:spLocks noChangeArrowheads="1"/>
          </p:cNvSpPr>
          <p:nvPr/>
        </p:nvSpPr>
        <p:spPr bwMode="auto">
          <a:xfrm>
            <a:off x="1524000" y="91440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2F6E73"/>
                </a:solidFill>
                <a:latin typeface="Segoe UI" panose="020B0502040204020203" pitchFamily="34" charset="0"/>
              </a:rPr>
              <a:t>The Father, The Son, The Holy Spirit</a:t>
            </a:r>
          </a:p>
        </p:txBody>
      </p:sp>
      <p:sp>
        <p:nvSpPr>
          <p:cNvPr id="9" name="TextBox 8">
            <a:extLst>
              <a:ext uri="{FF2B5EF4-FFF2-40B4-BE49-F238E27FC236}">
                <a16:creationId xmlns:a16="http://schemas.microsoft.com/office/drawing/2014/main" id="{D6E4863C-AF2D-4768-8B2B-E9CBF3B1DAE1}"/>
              </a:ext>
            </a:extLst>
          </p:cNvPr>
          <p:cNvSpPr txBox="1">
            <a:spLocks noChangeArrowheads="1"/>
          </p:cNvSpPr>
          <p:nvPr/>
        </p:nvSpPr>
        <p:spPr bwMode="auto">
          <a:xfrm>
            <a:off x="457200" y="1828801"/>
            <a:ext cx="1127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rgbClr val="2F6E73"/>
                </a:solidFill>
                <a:latin typeface="Segoe UI" panose="020B0502040204020203" pitchFamily="34" charset="0"/>
              </a:rPr>
              <a:t>All were present at Jesus’ baptism</a:t>
            </a:r>
          </a:p>
        </p:txBody>
      </p:sp>
      <p:sp>
        <p:nvSpPr>
          <p:cNvPr id="13" name="TextBox 12">
            <a:extLst>
              <a:ext uri="{FF2B5EF4-FFF2-40B4-BE49-F238E27FC236}">
                <a16:creationId xmlns:a16="http://schemas.microsoft.com/office/drawing/2014/main" id="{283A31CD-D4CA-4C3C-AF74-C8B219CF9C13}"/>
              </a:ext>
            </a:extLst>
          </p:cNvPr>
          <p:cNvSpPr txBox="1"/>
          <p:nvPr/>
        </p:nvSpPr>
        <p:spPr>
          <a:xfrm>
            <a:off x="0" y="6550223"/>
            <a:ext cx="12192000" cy="307777"/>
          </a:xfrm>
          <a:prstGeom prst="rect">
            <a:avLst/>
          </a:prstGeom>
          <a:solidFill>
            <a:schemeClr val="tx1"/>
          </a:solidFill>
        </p:spPr>
        <p:txBody>
          <a:bodyPr wrap="square" rtlCol="0">
            <a:spAutoFit/>
          </a:bodyPr>
          <a:lstStyle/>
          <a:p>
            <a:r>
              <a:rPr lang="en-US" sz="1400" dirty="0">
                <a:solidFill>
                  <a:schemeClr val="bg1"/>
                </a:solidFill>
                <a:latin typeface="Segoe UI" panose="020B0502040204020203" pitchFamily="34" charset="0"/>
                <a:cs typeface="Segoe UI" panose="020B0502040204020203" pitchFamily="34" charset="0"/>
              </a:rPr>
              <a:t>Richie Thetford									                 www.thetfordcountry.com</a:t>
            </a:r>
          </a:p>
        </p:txBody>
      </p:sp>
      <p:sp>
        <p:nvSpPr>
          <p:cNvPr id="14" name="Rectangle 13">
            <a:extLst>
              <a:ext uri="{FF2B5EF4-FFF2-40B4-BE49-F238E27FC236}">
                <a16:creationId xmlns:a16="http://schemas.microsoft.com/office/drawing/2014/main" id="{337B54A9-B39D-4E09-A37C-9C454BA1B4D5}"/>
              </a:ext>
            </a:extLst>
          </p:cNvPr>
          <p:cNvSpPr/>
          <p:nvPr/>
        </p:nvSpPr>
        <p:spPr>
          <a:xfrm>
            <a:off x="0" y="0"/>
            <a:ext cx="152400" cy="6550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9F89C67-3078-4C25-8A72-781EF56E5A31}"/>
              </a:ext>
            </a:extLst>
          </p:cNvPr>
          <p:cNvSpPr/>
          <p:nvPr/>
        </p:nvSpPr>
        <p:spPr>
          <a:xfrm>
            <a:off x="12039600" y="0"/>
            <a:ext cx="152400" cy="65502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DD5AEBD-3F3A-4555-A507-DB8063840FD9}"/>
              </a:ext>
            </a:extLst>
          </p:cNvPr>
          <p:cNvSpPr/>
          <p:nvPr/>
        </p:nvSpPr>
        <p:spPr>
          <a:xfrm>
            <a:off x="0" y="0"/>
            <a:ext cx="12192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40A5D7B-F019-42C3-B8EA-C3DEEB2FC1FF}"/>
              </a:ext>
            </a:extLst>
          </p:cNvPr>
          <p:cNvSpPr/>
          <p:nvPr/>
        </p:nvSpPr>
        <p:spPr>
          <a:xfrm>
            <a:off x="0" y="6394540"/>
            <a:ext cx="12192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par>
                          <p:cTn id="12" fill="hold" nodeType="afterGroup">
                            <p:stCondLst>
                              <p:cond delay="1000"/>
                            </p:stCondLst>
                            <p:childTnLst>
                              <p:par>
                                <p:cTn id="13" presetID="15" presetClass="entr" presetSubtype="0" fill="hold" grpId="0" nodeType="afterEffect">
                                  <p:stCondLst>
                                    <p:cond delay="0"/>
                                  </p:stCondLst>
                                  <p:childTnLst>
                                    <p:set>
                                      <p:cBhvr>
                                        <p:cTn id="14" dur="1" fill="hold">
                                          <p:stCondLst>
                                            <p:cond delay="0"/>
                                          </p:stCondLst>
                                        </p:cTn>
                                        <p:tgtEl>
                                          <p:spTgt spid="11270"/>
                                        </p:tgtEl>
                                        <p:attrNameLst>
                                          <p:attrName>style.visibility</p:attrName>
                                        </p:attrNameLst>
                                      </p:cBhvr>
                                      <p:to>
                                        <p:strVal val="visible"/>
                                      </p:to>
                                    </p:set>
                                    <p:anim calcmode="lin" valueType="num">
                                      <p:cBhvr>
                                        <p:cTn id="15" dur="1000" fill="hold"/>
                                        <p:tgtEl>
                                          <p:spTgt spid="11270"/>
                                        </p:tgtEl>
                                        <p:attrNameLst>
                                          <p:attrName>ppt_w</p:attrName>
                                        </p:attrNameLst>
                                      </p:cBhvr>
                                      <p:tavLst>
                                        <p:tav tm="0">
                                          <p:val>
                                            <p:fltVal val="0"/>
                                          </p:val>
                                        </p:tav>
                                        <p:tav tm="100000">
                                          <p:val>
                                            <p:strVal val="#ppt_w"/>
                                          </p:val>
                                        </p:tav>
                                      </p:tavLst>
                                    </p:anim>
                                    <p:anim calcmode="lin" valueType="num">
                                      <p:cBhvr>
                                        <p:cTn id="16" dur="1000" fill="hold"/>
                                        <p:tgtEl>
                                          <p:spTgt spid="11270"/>
                                        </p:tgtEl>
                                        <p:attrNameLst>
                                          <p:attrName>ppt_h</p:attrName>
                                        </p:attrNameLst>
                                      </p:cBhvr>
                                      <p:tavLst>
                                        <p:tav tm="0">
                                          <p:val>
                                            <p:fltVal val="0"/>
                                          </p:val>
                                        </p:tav>
                                        <p:tav tm="100000">
                                          <p:val>
                                            <p:strVal val="#ppt_h"/>
                                          </p:val>
                                        </p:tav>
                                      </p:tavLst>
                                    </p:anim>
                                    <p:anim calcmode="lin" valueType="num">
                                      <p:cBhvr>
                                        <p:cTn id="17" dur="1000" fill="hold"/>
                                        <p:tgtEl>
                                          <p:spTgt spid="1127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2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1000"/>
                                        <p:tgtEl>
                                          <p:spTgt spid="12"/>
                                        </p:tgtEl>
                                      </p:cBhvr>
                                    </p:animEffect>
                                  </p:childTnLst>
                                </p:cTn>
                              </p:par>
                              <p:par>
                                <p:cTn id="24" presetID="22" presetClass="entr" presetSubtype="8" fill="hold" nodeType="withEffect">
                                  <p:stCondLst>
                                    <p:cond delay="0"/>
                                  </p:stCondLst>
                                  <p:childTnLst>
                                    <p:set>
                                      <p:cBhvr>
                                        <p:cTn id="25" dur="1" fill="hold">
                                          <p:stCondLst>
                                            <p:cond delay="0"/>
                                          </p:stCondLst>
                                        </p:cTn>
                                        <p:tgtEl>
                                          <p:spTgt spid="11273"/>
                                        </p:tgtEl>
                                        <p:attrNameLst>
                                          <p:attrName>style.visibility</p:attrName>
                                        </p:attrNameLst>
                                      </p:cBhvr>
                                      <p:to>
                                        <p:strVal val="visible"/>
                                      </p:to>
                                    </p:set>
                                    <p:animEffect transition="in" filter="wipe(left)">
                                      <p:cBhvr>
                                        <p:cTn id="26" dur="1000"/>
                                        <p:tgtEl>
                                          <p:spTgt spid="11273"/>
                                        </p:tgtEl>
                                      </p:cBhvr>
                                    </p:animEffect>
                                  </p:childTnLst>
                                </p:cTn>
                              </p:par>
                            </p:childTnLst>
                          </p:cTn>
                        </p:par>
                        <p:par>
                          <p:cTn id="27" fill="hold" nodeType="afterGroup">
                            <p:stCondLst>
                              <p:cond delay="1000"/>
                            </p:stCondLst>
                            <p:childTnLst>
                              <p:par>
                                <p:cTn id="28" presetID="2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270"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Oval 4">
            <a:extLst>
              <a:ext uri="{FF2B5EF4-FFF2-40B4-BE49-F238E27FC236}">
                <a16:creationId xmlns:a16="http://schemas.microsoft.com/office/drawing/2014/main" id="{A156B9DE-9CAA-496B-B9CB-8FD2D1416C6F}"/>
              </a:ext>
            </a:extLst>
          </p:cNvPr>
          <p:cNvSpPr>
            <a:spLocks noChangeArrowheads="1"/>
          </p:cNvSpPr>
          <p:nvPr/>
        </p:nvSpPr>
        <p:spPr bwMode="auto">
          <a:xfrm>
            <a:off x="1676400" y="152400"/>
            <a:ext cx="1447800" cy="1524000"/>
          </a:xfrm>
          <a:prstGeom prst="ellipse">
            <a:avLst/>
          </a:prstGeom>
          <a:solidFill>
            <a:srgbClr val="C00000"/>
          </a:solidFill>
          <a:ln w="38100">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Segoe UI" panose="020B0502040204020203" pitchFamily="34" charset="0"/>
            </a:endParaRPr>
          </a:p>
        </p:txBody>
      </p:sp>
      <p:sp>
        <p:nvSpPr>
          <p:cNvPr id="12293" name="Oval 5">
            <a:extLst>
              <a:ext uri="{FF2B5EF4-FFF2-40B4-BE49-F238E27FC236}">
                <a16:creationId xmlns:a16="http://schemas.microsoft.com/office/drawing/2014/main" id="{8916C071-C48F-476C-8DD5-60707D1F4A92}"/>
              </a:ext>
            </a:extLst>
          </p:cNvPr>
          <p:cNvSpPr>
            <a:spLocks noChangeArrowheads="1"/>
          </p:cNvSpPr>
          <p:nvPr/>
        </p:nvSpPr>
        <p:spPr bwMode="auto">
          <a:xfrm>
            <a:off x="9067800" y="152400"/>
            <a:ext cx="1447800" cy="1524000"/>
          </a:xfrm>
          <a:prstGeom prst="ellipse">
            <a:avLst/>
          </a:prstGeom>
          <a:solidFill>
            <a:srgbClr val="006600"/>
          </a:solidFill>
          <a:ln w="38100">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Segoe UI" panose="020B0502040204020203" pitchFamily="34" charset="0"/>
            </a:endParaRPr>
          </a:p>
        </p:txBody>
      </p:sp>
      <p:sp>
        <p:nvSpPr>
          <p:cNvPr id="12294" name="Oval 6">
            <a:extLst>
              <a:ext uri="{FF2B5EF4-FFF2-40B4-BE49-F238E27FC236}">
                <a16:creationId xmlns:a16="http://schemas.microsoft.com/office/drawing/2014/main" id="{8297B946-6744-4F45-B176-BC42BF64B1CF}"/>
              </a:ext>
            </a:extLst>
          </p:cNvPr>
          <p:cNvSpPr>
            <a:spLocks noChangeArrowheads="1"/>
          </p:cNvSpPr>
          <p:nvPr/>
        </p:nvSpPr>
        <p:spPr bwMode="auto">
          <a:xfrm>
            <a:off x="5181600" y="5257800"/>
            <a:ext cx="1447800" cy="1524000"/>
          </a:xfrm>
          <a:prstGeom prst="ellipse">
            <a:avLst/>
          </a:prstGeom>
          <a:solidFill>
            <a:schemeClr val="accent2"/>
          </a:solidFill>
          <a:ln w="38100">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latin typeface="Segoe UI" panose="020B0502040204020203" pitchFamily="34" charset="0"/>
            </a:endParaRPr>
          </a:p>
        </p:txBody>
      </p:sp>
      <p:sp>
        <p:nvSpPr>
          <p:cNvPr id="12298" name="Line 10">
            <a:extLst>
              <a:ext uri="{FF2B5EF4-FFF2-40B4-BE49-F238E27FC236}">
                <a16:creationId xmlns:a16="http://schemas.microsoft.com/office/drawing/2014/main" id="{D1279EB4-5F9B-4FAB-9646-AA08C6AE0B2E}"/>
              </a:ext>
            </a:extLst>
          </p:cNvPr>
          <p:cNvSpPr>
            <a:spLocks noChangeShapeType="1"/>
          </p:cNvSpPr>
          <p:nvPr/>
        </p:nvSpPr>
        <p:spPr bwMode="auto">
          <a:xfrm flipV="1">
            <a:off x="6477000" y="1524000"/>
            <a:ext cx="2819400" cy="39624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Segoe UI" panose="020B0502040204020203" pitchFamily="34" charset="0"/>
            </a:endParaRPr>
          </a:p>
        </p:txBody>
      </p:sp>
      <p:sp>
        <p:nvSpPr>
          <p:cNvPr id="12299" name="Line 11">
            <a:extLst>
              <a:ext uri="{FF2B5EF4-FFF2-40B4-BE49-F238E27FC236}">
                <a16:creationId xmlns:a16="http://schemas.microsoft.com/office/drawing/2014/main" id="{517DEECF-9BC7-4FB4-ADE8-A8448F48E4DF}"/>
              </a:ext>
            </a:extLst>
          </p:cNvPr>
          <p:cNvSpPr>
            <a:spLocks noChangeShapeType="1"/>
          </p:cNvSpPr>
          <p:nvPr/>
        </p:nvSpPr>
        <p:spPr bwMode="auto">
          <a:xfrm>
            <a:off x="3124200" y="685800"/>
            <a:ext cx="5943600" cy="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Segoe UI" panose="020B0502040204020203" pitchFamily="34" charset="0"/>
            </a:endParaRPr>
          </a:p>
        </p:txBody>
      </p:sp>
      <p:sp>
        <p:nvSpPr>
          <p:cNvPr id="12300" name="Line 12">
            <a:extLst>
              <a:ext uri="{FF2B5EF4-FFF2-40B4-BE49-F238E27FC236}">
                <a16:creationId xmlns:a16="http://schemas.microsoft.com/office/drawing/2014/main" id="{F59A1D3E-03FE-47B5-A65F-732AC0E22FA2}"/>
              </a:ext>
            </a:extLst>
          </p:cNvPr>
          <p:cNvSpPr>
            <a:spLocks noChangeShapeType="1"/>
          </p:cNvSpPr>
          <p:nvPr/>
        </p:nvSpPr>
        <p:spPr bwMode="auto">
          <a:xfrm>
            <a:off x="2819400" y="1600200"/>
            <a:ext cx="2514600" cy="38862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Segoe UI" panose="020B0502040204020203" pitchFamily="34" charset="0"/>
            </a:endParaRPr>
          </a:p>
        </p:txBody>
      </p:sp>
      <p:sp>
        <p:nvSpPr>
          <p:cNvPr id="12301" name="Oval 13">
            <a:extLst>
              <a:ext uri="{FF2B5EF4-FFF2-40B4-BE49-F238E27FC236}">
                <a16:creationId xmlns:a16="http://schemas.microsoft.com/office/drawing/2014/main" id="{5F4CE808-6359-47E0-8A55-8ACA7B2D0AFD}"/>
              </a:ext>
            </a:extLst>
          </p:cNvPr>
          <p:cNvSpPr>
            <a:spLocks noChangeArrowheads="1"/>
          </p:cNvSpPr>
          <p:nvPr/>
        </p:nvSpPr>
        <p:spPr bwMode="auto">
          <a:xfrm>
            <a:off x="5181600" y="2667000"/>
            <a:ext cx="1447800" cy="1524000"/>
          </a:xfrm>
          <a:prstGeom prst="ellipse">
            <a:avLst/>
          </a:prstGeom>
          <a:solidFill>
            <a:srgbClr val="FFFF00"/>
          </a:solidFill>
          <a:ln w="38100">
            <a:solidFill>
              <a:srgbClr val="FF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dirty="0">
              <a:solidFill>
                <a:srgbClr val="FFFF00"/>
              </a:solidFill>
              <a:latin typeface="Segoe UI" panose="020B0502040204020203" pitchFamily="34" charset="0"/>
            </a:endParaRPr>
          </a:p>
        </p:txBody>
      </p:sp>
      <p:sp>
        <p:nvSpPr>
          <p:cNvPr id="12303" name="Line 15">
            <a:extLst>
              <a:ext uri="{FF2B5EF4-FFF2-40B4-BE49-F238E27FC236}">
                <a16:creationId xmlns:a16="http://schemas.microsoft.com/office/drawing/2014/main" id="{928CAEE6-9D87-4D47-ADD9-3BED5A80D3D0}"/>
              </a:ext>
            </a:extLst>
          </p:cNvPr>
          <p:cNvSpPr>
            <a:spLocks noChangeShapeType="1"/>
          </p:cNvSpPr>
          <p:nvPr/>
        </p:nvSpPr>
        <p:spPr bwMode="auto">
          <a:xfrm>
            <a:off x="5943600" y="4191000"/>
            <a:ext cx="0" cy="1066800"/>
          </a:xfrm>
          <a:prstGeom prst="line">
            <a:avLst/>
          </a:prstGeom>
          <a:noFill/>
          <a:ln w="76200">
            <a:solidFill>
              <a:srgbClr val="C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Segoe UI" panose="020B0502040204020203" pitchFamily="34" charset="0"/>
            </a:endParaRPr>
          </a:p>
        </p:txBody>
      </p:sp>
      <p:sp>
        <p:nvSpPr>
          <p:cNvPr id="12304" name="Line 16">
            <a:extLst>
              <a:ext uri="{FF2B5EF4-FFF2-40B4-BE49-F238E27FC236}">
                <a16:creationId xmlns:a16="http://schemas.microsoft.com/office/drawing/2014/main" id="{AA72A4F1-6E4F-4F5C-B38D-1FA7E60A73D5}"/>
              </a:ext>
            </a:extLst>
          </p:cNvPr>
          <p:cNvSpPr>
            <a:spLocks noChangeShapeType="1"/>
          </p:cNvSpPr>
          <p:nvPr/>
        </p:nvSpPr>
        <p:spPr bwMode="auto">
          <a:xfrm flipH="1">
            <a:off x="6477000" y="1143000"/>
            <a:ext cx="2590800" cy="1752600"/>
          </a:xfrm>
          <a:prstGeom prst="line">
            <a:avLst/>
          </a:prstGeom>
          <a:noFill/>
          <a:ln w="76200">
            <a:solidFill>
              <a:srgbClr val="C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Segoe UI" panose="020B0502040204020203" pitchFamily="34" charset="0"/>
            </a:endParaRPr>
          </a:p>
        </p:txBody>
      </p:sp>
      <p:sp>
        <p:nvSpPr>
          <p:cNvPr id="12305" name="Line 17">
            <a:extLst>
              <a:ext uri="{FF2B5EF4-FFF2-40B4-BE49-F238E27FC236}">
                <a16:creationId xmlns:a16="http://schemas.microsoft.com/office/drawing/2014/main" id="{850F00E1-F05E-410F-9E7F-1E537BE4739D}"/>
              </a:ext>
            </a:extLst>
          </p:cNvPr>
          <p:cNvSpPr>
            <a:spLocks noChangeShapeType="1"/>
          </p:cNvSpPr>
          <p:nvPr/>
        </p:nvSpPr>
        <p:spPr bwMode="auto">
          <a:xfrm flipH="1" flipV="1">
            <a:off x="3048000" y="1295400"/>
            <a:ext cx="2286000" cy="1600200"/>
          </a:xfrm>
          <a:prstGeom prst="line">
            <a:avLst/>
          </a:prstGeom>
          <a:noFill/>
          <a:ln w="76200">
            <a:solidFill>
              <a:srgbClr val="C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Segoe UI" panose="020B0502040204020203" pitchFamily="34" charset="0"/>
            </a:endParaRPr>
          </a:p>
        </p:txBody>
      </p:sp>
      <p:sp>
        <p:nvSpPr>
          <p:cNvPr id="12306" name="WordArt 18">
            <a:extLst>
              <a:ext uri="{FF2B5EF4-FFF2-40B4-BE49-F238E27FC236}">
                <a16:creationId xmlns:a16="http://schemas.microsoft.com/office/drawing/2014/main" id="{37A474C1-2A4F-42BB-91AB-F87D766C20B6}"/>
              </a:ext>
            </a:extLst>
          </p:cNvPr>
          <p:cNvSpPr>
            <a:spLocks noChangeArrowheads="1" noChangeShapeType="1" noTextEdit="1"/>
          </p:cNvSpPr>
          <p:nvPr/>
        </p:nvSpPr>
        <p:spPr bwMode="auto">
          <a:xfrm>
            <a:off x="1828800" y="590550"/>
            <a:ext cx="1143000" cy="47625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FF00"/>
                </a:solidFill>
                <a:latin typeface="Segoe UI" panose="020B0502040204020203" pitchFamily="34" charset="0"/>
              </a:rPr>
              <a:t>Father</a:t>
            </a:r>
          </a:p>
        </p:txBody>
      </p:sp>
      <p:sp>
        <p:nvSpPr>
          <p:cNvPr id="12307" name="WordArt 19">
            <a:extLst>
              <a:ext uri="{FF2B5EF4-FFF2-40B4-BE49-F238E27FC236}">
                <a16:creationId xmlns:a16="http://schemas.microsoft.com/office/drawing/2014/main" id="{7A8DFD52-C694-46CF-8ECB-4FFE26C5E731}"/>
              </a:ext>
            </a:extLst>
          </p:cNvPr>
          <p:cNvSpPr>
            <a:spLocks noChangeArrowheads="1" noChangeShapeType="1" noTextEdit="1"/>
          </p:cNvSpPr>
          <p:nvPr/>
        </p:nvSpPr>
        <p:spPr bwMode="auto">
          <a:xfrm>
            <a:off x="9220200" y="609600"/>
            <a:ext cx="1143000" cy="47625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FF00"/>
                </a:solidFill>
                <a:latin typeface="Segoe UI" panose="020B0502040204020203" pitchFamily="34" charset="0"/>
              </a:rPr>
              <a:t>Son</a:t>
            </a:r>
          </a:p>
        </p:txBody>
      </p:sp>
      <p:sp>
        <p:nvSpPr>
          <p:cNvPr id="12308" name="WordArt 20">
            <a:extLst>
              <a:ext uri="{FF2B5EF4-FFF2-40B4-BE49-F238E27FC236}">
                <a16:creationId xmlns:a16="http://schemas.microsoft.com/office/drawing/2014/main" id="{C60BCE97-EB92-4C54-A025-BB1DFC9FC6A4}"/>
              </a:ext>
            </a:extLst>
          </p:cNvPr>
          <p:cNvSpPr>
            <a:spLocks noChangeArrowheads="1" noChangeShapeType="1" noTextEdit="1"/>
          </p:cNvSpPr>
          <p:nvPr/>
        </p:nvSpPr>
        <p:spPr bwMode="auto">
          <a:xfrm>
            <a:off x="5334000" y="5562600"/>
            <a:ext cx="1143000" cy="91440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FF00"/>
                </a:solidFill>
                <a:latin typeface="Segoe UI" panose="020B0502040204020203" pitchFamily="34" charset="0"/>
              </a:rPr>
              <a:t>Holy</a:t>
            </a:r>
          </a:p>
          <a:p>
            <a:pPr algn="ctr"/>
            <a:r>
              <a:rPr lang="en-US" sz="3600" b="1" kern="10" dirty="0">
                <a:ln w="9525">
                  <a:solidFill>
                    <a:srgbClr val="000000"/>
                  </a:solidFill>
                  <a:round/>
                  <a:headEnd/>
                  <a:tailEnd/>
                </a:ln>
                <a:solidFill>
                  <a:srgbClr val="FFFF00"/>
                </a:solidFill>
                <a:latin typeface="Segoe UI" panose="020B0502040204020203" pitchFamily="34" charset="0"/>
              </a:rPr>
              <a:t>Spirit</a:t>
            </a:r>
          </a:p>
        </p:txBody>
      </p:sp>
      <p:sp>
        <p:nvSpPr>
          <p:cNvPr id="12309" name="WordArt 21">
            <a:extLst>
              <a:ext uri="{FF2B5EF4-FFF2-40B4-BE49-F238E27FC236}">
                <a16:creationId xmlns:a16="http://schemas.microsoft.com/office/drawing/2014/main" id="{FE9A3B76-0B0A-4BB0-9B7A-1359EBA2CA63}"/>
              </a:ext>
            </a:extLst>
          </p:cNvPr>
          <p:cNvSpPr>
            <a:spLocks noChangeArrowheads="1" noChangeShapeType="1" noTextEdit="1"/>
          </p:cNvSpPr>
          <p:nvPr/>
        </p:nvSpPr>
        <p:spPr bwMode="auto">
          <a:xfrm>
            <a:off x="5334000" y="3124200"/>
            <a:ext cx="1143000" cy="47625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latin typeface="Segoe UI" panose="020B0502040204020203" pitchFamily="34" charset="0"/>
              </a:rPr>
              <a:t>God</a:t>
            </a:r>
          </a:p>
        </p:txBody>
      </p:sp>
      <p:sp>
        <p:nvSpPr>
          <p:cNvPr id="12310" name="Text Box 22">
            <a:extLst>
              <a:ext uri="{FF2B5EF4-FFF2-40B4-BE49-F238E27FC236}">
                <a16:creationId xmlns:a16="http://schemas.microsoft.com/office/drawing/2014/main" id="{8D4B4FF5-7EBD-4685-B514-6F3C3847C628}"/>
              </a:ext>
            </a:extLst>
          </p:cNvPr>
          <p:cNvSpPr txBox="1">
            <a:spLocks noChangeArrowheads="1"/>
          </p:cNvSpPr>
          <p:nvPr/>
        </p:nvSpPr>
        <p:spPr bwMode="auto">
          <a:xfrm rot="-3262090">
            <a:off x="7175500" y="3492500"/>
            <a:ext cx="1143000" cy="406400"/>
          </a:xfrm>
          <a:prstGeom prst="rect">
            <a:avLst/>
          </a:prstGeom>
          <a:solidFill>
            <a:srgbClr val="B2B2B2"/>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dirty="0">
                <a:latin typeface="Segoe UI" panose="020B0502040204020203" pitchFamily="34" charset="0"/>
              </a:rPr>
              <a:t>IS NOT</a:t>
            </a:r>
          </a:p>
        </p:txBody>
      </p:sp>
      <p:sp>
        <p:nvSpPr>
          <p:cNvPr id="12311" name="Text Box 23">
            <a:extLst>
              <a:ext uri="{FF2B5EF4-FFF2-40B4-BE49-F238E27FC236}">
                <a16:creationId xmlns:a16="http://schemas.microsoft.com/office/drawing/2014/main" id="{09FAD52D-4035-4645-A1DA-BD5C95AF9903}"/>
              </a:ext>
            </a:extLst>
          </p:cNvPr>
          <p:cNvSpPr txBox="1">
            <a:spLocks noChangeArrowheads="1"/>
          </p:cNvSpPr>
          <p:nvPr/>
        </p:nvSpPr>
        <p:spPr bwMode="auto">
          <a:xfrm rot="3421230">
            <a:off x="3568700" y="3416300"/>
            <a:ext cx="1143000" cy="406400"/>
          </a:xfrm>
          <a:prstGeom prst="rect">
            <a:avLst/>
          </a:prstGeom>
          <a:solidFill>
            <a:srgbClr val="B2B2B2"/>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dirty="0">
                <a:latin typeface="Segoe UI" panose="020B0502040204020203" pitchFamily="34" charset="0"/>
              </a:rPr>
              <a:t>IS NOT</a:t>
            </a:r>
          </a:p>
        </p:txBody>
      </p:sp>
      <p:sp>
        <p:nvSpPr>
          <p:cNvPr id="12312" name="Text Box 24">
            <a:extLst>
              <a:ext uri="{FF2B5EF4-FFF2-40B4-BE49-F238E27FC236}">
                <a16:creationId xmlns:a16="http://schemas.microsoft.com/office/drawing/2014/main" id="{20EAD2DF-F264-4400-8454-BBA0232E0885}"/>
              </a:ext>
            </a:extLst>
          </p:cNvPr>
          <p:cNvSpPr txBox="1">
            <a:spLocks noChangeArrowheads="1"/>
          </p:cNvSpPr>
          <p:nvPr/>
        </p:nvSpPr>
        <p:spPr bwMode="auto">
          <a:xfrm>
            <a:off x="5334000" y="457200"/>
            <a:ext cx="1143000" cy="406400"/>
          </a:xfrm>
          <a:prstGeom prst="rect">
            <a:avLst/>
          </a:prstGeom>
          <a:solidFill>
            <a:srgbClr val="B2B2B2"/>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dirty="0">
                <a:latin typeface="Segoe UI" panose="020B0502040204020203" pitchFamily="34" charset="0"/>
              </a:rPr>
              <a:t>IS NOT</a:t>
            </a:r>
          </a:p>
        </p:txBody>
      </p:sp>
      <p:sp>
        <p:nvSpPr>
          <p:cNvPr id="12313" name="Text Box 25">
            <a:extLst>
              <a:ext uri="{FF2B5EF4-FFF2-40B4-BE49-F238E27FC236}">
                <a16:creationId xmlns:a16="http://schemas.microsoft.com/office/drawing/2014/main" id="{AF21CBBE-DCA4-4CA0-8B91-279BD89B7404}"/>
              </a:ext>
            </a:extLst>
          </p:cNvPr>
          <p:cNvSpPr txBox="1">
            <a:spLocks noChangeArrowheads="1"/>
          </p:cNvSpPr>
          <p:nvPr/>
        </p:nvSpPr>
        <p:spPr bwMode="auto">
          <a:xfrm rot="-2116685">
            <a:off x="7391400" y="1819276"/>
            <a:ext cx="577850" cy="46672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a:latin typeface="Segoe UI" panose="020B0502040204020203" pitchFamily="34" charset="0"/>
              </a:rPr>
              <a:t>IS</a:t>
            </a:r>
          </a:p>
        </p:txBody>
      </p:sp>
      <p:sp>
        <p:nvSpPr>
          <p:cNvPr id="12314" name="Text Box 26">
            <a:extLst>
              <a:ext uri="{FF2B5EF4-FFF2-40B4-BE49-F238E27FC236}">
                <a16:creationId xmlns:a16="http://schemas.microsoft.com/office/drawing/2014/main" id="{B1DAA8B7-57AD-4C5A-8E48-C1BB27A1EFAE}"/>
              </a:ext>
            </a:extLst>
          </p:cNvPr>
          <p:cNvSpPr txBox="1">
            <a:spLocks noChangeArrowheads="1"/>
          </p:cNvSpPr>
          <p:nvPr/>
        </p:nvSpPr>
        <p:spPr bwMode="auto">
          <a:xfrm rot="2156151">
            <a:off x="3841750" y="1828801"/>
            <a:ext cx="577850" cy="46672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a:latin typeface="Segoe UI" panose="020B0502040204020203" pitchFamily="34" charset="0"/>
              </a:rPr>
              <a:t>IS</a:t>
            </a:r>
          </a:p>
        </p:txBody>
      </p:sp>
      <p:sp>
        <p:nvSpPr>
          <p:cNvPr id="12315" name="Text Box 27">
            <a:extLst>
              <a:ext uri="{FF2B5EF4-FFF2-40B4-BE49-F238E27FC236}">
                <a16:creationId xmlns:a16="http://schemas.microsoft.com/office/drawing/2014/main" id="{1AAA8A44-F9BA-4FBB-BDB3-69247A5E6E72}"/>
              </a:ext>
            </a:extLst>
          </p:cNvPr>
          <p:cNvSpPr txBox="1">
            <a:spLocks noChangeArrowheads="1"/>
          </p:cNvSpPr>
          <p:nvPr/>
        </p:nvSpPr>
        <p:spPr bwMode="auto">
          <a:xfrm rot="5400000">
            <a:off x="5634038" y="4491038"/>
            <a:ext cx="609600" cy="46672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a:latin typeface="Segoe UI" panose="020B0502040204020203" pitchFamily="34" charset="0"/>
              </a:rPr>
              <a:t>IS</a:t>
            </a:r>
          </a:p>
        </p:txBody>
      </p:sp>
      <p:sp>
        <p:nvSpPr>
          <p:cNvPr id="23" name="Rectangle 22">
            <a:extLst>
              <a:ext uri="{FF2B5EF4-FFF2-40B4-BE49-F238E27FC236}">
                <a16:creationId xmlns:a16="http://schemas.microsoft.com/office/drawing/2014/main" id="{0AE0A846-B3B5-496B-BE91-43ECA8B298BC}"/>
              </a:ext>
            </a:extLst>
          </p:cNvPr>
          <p:cNvSpPr/>
          <p:nvPr/>
        </p:nvSpPr>
        <p:spPr>
          <a:xfrm>
            <a:off x="0" y="0"/>
            <a:ext cx="1524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F51A6AA2-14D5-423D-A088-EF96092E04F7}"/>
              </a:ext>
            </a:extLst>
          </p:cNvPr>
          <p:cNvSpPr/>
          <p:nvPr/>
        </p:nvSpPr>
        <p:spPr>
          <a:xfrm>
            <a:off x="12039600" y="0"/>
            <a:ext cx="1524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89A6788-506B-43A2-BE25-ED8A15F0501E}"/>
              </a:ext>
            </a:extLst>
          </p:cNvPr>
          <p:cNvSpPr/>
          <p:nvPr/>
        </p:nvSpPr>
        <p:spPr>
          <a:xfrm>
            <a:off x="0" y="0"/>
            <a:ext cx="12192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500" fill="hold"/>
                                        <p:tgtEl>
                                          <p:spTgt spid="12292"/>
                                        </p:tgtEl>
                                        <p:attrNameLst>
                                          <p:attrName>ppt_w</p:attrName>
                                        </p:attrNameLst>
                                      </p:cBhvr>
                                      <p:tavLst>
                                        <p:tav tm="0">
                                          <p:val>
                                            <p:fltVal val="0"/>
                                          </p:val>
                                        </p:tav>
                                        <p:tav tm="100000">
                                          <p:val>
                                            <p:strVal val="#ppt_w"/>
                                          </p:val>
                                        </p:tav>
                                      </p:tavLst>
                                    </p:anim>
                                    <p:anim calcmode="lin" valueType="num">
                                      <p:cBhvr>
                                        <p:cTn id="8" dur="500" fill="hold"/>
                                        <p:tgtEl>
                                          <p:spTgt spid="1229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306"/>
                                        </p:tgtEl>
                                        <p:attrNameLst>
                                          <p:attrName>style.visibility</p:attrName>
                                        </p:attrNameLst>
                                      </p:cBhvr>
                                      <p:to>
                                        <p:strVal val="visible"/>
                                      </p:to>
                                    </p:set>
                                    <p:anim calcmode="lin" valueType="num">
                                      <p:cBhvr>
                                        <p:cTn id="11" dur="500" fill="hold"/>
                                        <p:tgtEl>
                                          <p:spTgt spid="12306"/>
                                        </p:tgtEl>
                                        <p:attrNameLst>
                                          <p:attrName>ppt_w</p:attrName>
                                        </p:attrNameLst>
                                      </p:cBhvr>
                                      <p:tavLst>
                                        <p:tav tm="0">
                                          <p:val>
                                            <p:fltVal val="0"/>
                                          </p:val>
                                        </p:tav>
                                        <p:tav tm="100000">
                                          <p:val>
                                            <p:strVal val="#ppt_w"/>
                                          </p:val>
                                        </p:tav>
                                      </p:tavLst>
                                    </p:anim>
                                    <p:anim calcmode="lin" valueType="num">
                                      <p:cBhvr>
                                        <p:cTn id="12" dur="500" fill="hold"/>
                                        <p:tgtEl>
                                          <p:spTgt spid="12306"/>
                                        </p:tgtEl>
                                        <p:attrNameLst>
                                          <p:attrName>ppt_h</p:attrName>
                                        </p:attrNameLst>
                                      </p:cBhvr>
                                      <p:tavLst>
                                        <p:tav tm="0">
                                          <p:val>
                                            <p:fltVal val="0"/>
                                          </p:val>
                                        </p:tav>
                                        <p:tav tm="100000">
                                          <p:val>
                                            <p:strVal val="#ppt_h"/>
                                          </p:val>
                                        </p:tav>
                                      </p:tavLst>
                                    </p:anim>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2312"/>
                                        </p:tgtEl>
                                        <p:attrNameLst>
                                          <p:attrName>style.visibility</p:attrName>
                                        </p:attrNameLst>
                                      </p:cBhvr>
                                      <p:to>
                                        <p:strVal val="visible"/>
                                      </p:to>
                                    </p:set>
                                  </p:childTnLst>
                                </p:cTn>
                              </p:par>
                              <p:par>
                                <p:cTn id="16" presetID="23" presetClass="entr" presetSubtype="16" fill="hold" nodeType="withEffect">
                                  <p:stCondLst>
                                    <p:cond delay="0"/>
                                  </p:stCondLst>
                                  <p:childTnLst>
                                    <p:set>
                                      <p:cBhvr>
                                        <p:cTn id="17" dur="1" fill="hold">
                                          <p:stCondLst>
                                            <p:cond delay="0"/>
                                          </p:stCondLst>
                                        </p:cTn>
                                        <p:tgtEl>
                                          <p:spTgt spid="12299"/>
                                        </p:tgtEl>
                                        <p:attrNameLst>
                                          <p:attrName>style.visibility</p:attrName>
                                        </p:attrNameLst>
                                      </p:cBhvr>
                                      <p:to>
                                        <p:strVal val="visible"/>
                                      </p:to>
                                    </p:set>
                                    <p:anim calcmode="lin" valueType="num">
                                      <p:cBhvr>
                                        <p:cTn id="18" dur="500" fill="hold"/>
                                        <p:tgtEl>
                                          <p:spTgt spid="12299"/>
                                        </p:tgtEl>
                                        <p:attrNameLst>
                                          <p:attrName>ppt_w</p:attrName>
                                        </p:attrNameLst>
                                      </p:cBhvr>
                                      <p:tavLst>
                                        <p:tav tm="0">
                                          <p:val>
                                            <p:fltVal val="0"/>
                                          </p:val>
                                        </p:tav>
                                        <p:tav tm="100000">
                                          <p:val>
                                            <p:strVal val="#ppt_w"/>
                                          </p:val>
                                        </p:tav>
                                      </p:tavLst>
                                    </p:anim>
                                    <p:anim calcmode="lin" valueType="num">
                                      <p:cBhvr>
                                        <p:cTn id="19" dur="500" fill="hold"/>
                                        <p:tgtEl>
                                          <p:spTgt spid="12299"/>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12307"/>
                                        </p:tgtEl>
                                        <p:attrNameLst>
                                          <p:attrName>style.visibility</p:attrName>
                                        </p:attrNameLst>
                                      </p:cBhvr>
                                      <p:to>
                                        <p:strVal val="visible"/>
                                      </p:to>
                                    </p:set>
                                    <p:anim calcmode="lin" valueType="num">
                                      <p:cBhvr>
                                        <p:cTn id="22" dur="500" fill="hold"/>
                                        <p:tgtEl>
                                          <p:spTgt spid="12307"/>
                                        </p:tgtEl>
                                        <p:attrNameLst>
                                          <p:attrName>ppt_w</p:attrName>
                                        </p:attrNameLst>
                                      </p:cBhvr>
                                      <p:tavLst>
                                        <p:tav tm="0">
                                          <p:val>
                                            <p:fltVal val="0"/>
                                          </p:val>
                                        </p:tav>
                                        <p:tav tm="100000">
                                          <p:val>
                                            <p:strVal val="#ppt_w"/>
                                          </p:val>
                                        </p:tav>
                                      </p:tavLst>
                                    </p:anim>
                                    <p:anim calcmode="lin" valueType="num">
                                      <p:cBhvr>
                                        <p:cTn id="23" dur="500" fill="hold"/>
                                        <p:tgtEl>
                                          <p:spTgt spid="12307"/>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12293"/>
                                        </p:tgtEl>
                                        <p:attrNameLst>
                                          <p:attrName>style.visibility</p:attrName>
                                        </p:attrNameLst>
                                      </p:cBhvr>
                                      <p:to>
                                        <p:strVal val="visible"/>
                                      </p:to>
                                    </p:set>
                                    <p:anim calcmode="lin" valueType="num">
                                      <p:cBhvr>
                                        <p:cTn id="26" dur="500" fill="hold"/>
                                        <p:tgtEl>
                                          <p:spTgt spid="12293"/>
                                        </p:tgtEl>
                                        <p:attrNameLst>
                                          <p:attrName>ppt_w</p:attrName>
                                        </p:attrNameLst>
                                      </p:cBhvr>
                                      <p:tavLst>
                                        <p:tav tm="0">
                                          <p:val>
                                            <p:fltVal val="0"/>
                                          </p:val>
                                        </p:tav>
                                        <p:tav tm="100000">
                                          <p:val>
                                            <p:strVal val="#ppt_w"/>
                                          </p:val>
                                        </p:tav>
                                      </p:tavLst>
                                    </p:anim>
                                    <p:anim calcmode="lin" valueType="num">
                                      <p:cBhvr>
                                        <p:cTn id="27" dur="500" fill="hold"/>
                                        <p:tgtEl>
                                          <p:spTgt spid="12293"/>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12294"/>
                                        </p:tgtEl>
                                        <p:attrNameLst>
                                          <p:attrName>style.visibility</p:attrName>
                                        </p:attrNameLst>
                                      </p:cBhvr>
                                      <p:to>
                                        <p:strVal val="visible"/>
                                      </p:to>
                                    </p:set>
                                    <p:anim calcmode="lin" valueType="num">
                                      <p:cBhvr>
                                        <p:cTn id="32" dur="500" fill="hold"/>
                                        <p:tgtEl>
                                          <p:spTgt spid="12294"/>
                                        </p:tgtEl>
                                        <p:attrNameLst>
                                          <p:attrName>ppt_w</p:attrName>
                                        </p:attrNameLst>
                                      </p:cBhvr>
                                      <p:tavLst>
                                        <p:tav tm="0">
                                          <p:val>
                                            <p:fltVal val="0"/>
                                          </p:val>
                                        </p:tav>
                                        <p:tav tm="100000">
                                          <p:val>
                                            <p:strVal val="#ppt_w"/>
                                          </p:val>
                                        </p:tav>
                                      </p:tavLst>
                                    </p:anim>
                                    <p:anim calcmode="lin" valueType="num">
                                      <p:cBhvr>
                                        <p:cTn id="33" dur="500" fill="hold"/>
                                        <p:tgtEl>
                                          <p:spTgt spid="12294"/>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12308"/>
                                        </p:tgtEl>
                                        <p:attrNameLst>
                                          <p:attrName>style.visibility</p:attrName>
                                        </p:attrNameLst>
                                      </p:cBhvr>
                                      <p:to>
                                        <p:strVal val="visible"/>
                                      </p:to>
                                    </p:set>
                                    <p:anim calcmode="lin" valueType="num">
                                      <p:cBhvr>
                                        <p:cTn id="36" dur="500" fill="hold"/>
                                        <p:tgtEl>
                                          <p:spTgt spid="12308"/>
                                        </p:tgtEl>
                                        <p:attrNameLst>
                                          <p:attrName>ppt_w</p:attrName>
                                        </p:attrNameLst>
                                      </p:cBhvr>
                                      <p:tavLst>
                                        <p:tav tm="0">
                                          <p:val>
                                            <p:fltVal val="0"/>
                                          </p:val>
                                        </p:tav>
                                        <p:tav tm="100000">
                                          <p:val>
                                            <p:strVal val="#ppt_w"/>
                                          </p:val>
                                        </p:tav>
                                      </p:tavLst>
                                    </p:anim>
                                    <p:anim calcmode="lin" valueType="num">
                                      <p:cBhvr>
                                        <p:cTn id="37" dur="500" fill="hold"/>
                                        <p:tgtEl>
                                          <p:spTgt spid="12308"/>
                                        </p:tgtEl>
                                        <p:attrNameLst>
                                          <p:attrName>ppt_h</p:attrName>
                                        </p:attrNameLst>
                                      </p:cBhvr>
                                      <p:tavLst>
                                        <p:tav tm="0">
                                          <p:val>
                                            <p:fltVal val="0"/>
                                          </p:val>
                                        </p:tav>
                                        <p:tav tm="100000">
                                          <p:val>
                                            <p:strVal val="#ppt_h"/>
                                          </p:val>
                                        </p:tav>
                                      </p:tavLst>
                                    </p:anim>
                                  </p:childTnLst>
                                </p:cTn>
                              </p:par>
                              <p:par>
                                <p:cTn id="38" presetID="1" presetClass="entr" presetSubtype="0" fill="hold" nodeType="withEffect">
                                  <p:stCondLst>
                                    <p:cond delay="0"/>
                                  </p:stCondLst>
                                  <p:childTnLst>
                                    <p:set>
                                      <p:cBhvr>
                                        <p:cTn id="39" dur="1" fill="hold">
                                          <p:stCondLst>
                                            <p:cond delay="0"/>
                                          </p:stCondLst>
                                        </p:cTn>
                                        <p:tgtEl>
                                          <p:spTgt spid="12311">
                                            <p:txEl>
                                              <p:pRg st="0" end="0"/>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2311">
                                            <p:bg/>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2311">
                                            <p:txEl>
                                              <p:pRg st="0" end="0"/>
                                            </p:txEl>
                                          </p:spTgt>
                                        </p:tgtEl>
                                        <p:attrNameLst>
                                          <p:attrName>style.visibility</p:attrName>
                                        </p:attrNameLst>
                                      </p:cBhvr>
                                      <p:to>
                                        <p:strVal val="visible"/>
                                      </p:to>
                                    </p:set>
                                  </p:childTnLst>
                                </p:cTn>
                              </p:par>
                              <p:par>
                                <p:cTn id="44" presetID="23" presetClass="entr" presetSubtype="16" fill="hold" nodeType="withEffect">
                                  <p:stCondLst>
                                    <p:cond delay="0"/>
                                  </p:stCondLst>
                                  <p:childTnLst>
                                    <p:set>
                                      <p:cBhvr>
                                        <p:cTn id="45" dur="1" fill="hold">
                                          <p:stCondLst>
                                            <p:cond delay="0"/>
                                          </p:stCondLst>
                                        </p:cTn>
                                        <p:tgtEl>
                                          <p:spTgt spid="12300"/>
                                        </p:tgtEl>
                                        <p:attrNameLst>
                                          <p:attrName>style.visibility</p:attrName>
                                        </p:attrNameLst>
                                      </p:cBhvr>
                                      <p:to>
                                        <p:strVal val="visible"/>
                                      </p:to>
                                    </p:set>
                                    <p:anim calcmode="lin" valueType="num">
                                      <p:cBhvr>
                                        <p:cTn id="46" dur="500" fill="hold"/>
                                        <p:tgtEl>
                                          <p:spTgt spid="12300"/>
                                        </p:tgtEl>
                                        <p:attrNameLst>
                                          <p:attrName>ppt_w</p:attrName>
                                        </p:attrNameLst>
                                      </p:cBhvr>
                                      <p:tavLst>
                                        <p:tav tm="0">
                                          <p:val>
                                            <p:fltVal val="0"/>
                                          </p:val>
                                        </p:tav>
                                        <p:tav tm="100000">
                                          <p:val>
                                            <p:strVal val="#ppt_w"/>
                                          </p:val>
                                        </p:tav>
                                      </p:tavLst>
                                    </p:anim>
                                    <p:anim calcmode="lin" valueType="num">
                                      <p:cBhvr>
                                        <p:cTn id="47" dur="500" fill="hold"/>
                                        <p:tgtEl>
                                          <p:spTgt spid="12300"/>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16" fill="hold" nodeType="clickEffect">
                                  <p:stCondLst>
                                    <p:cond delay="0"/>
                                  </p:stCondLst>
                                  <p:childTnLst>
                                    <p:set>
                                      <p:cBhvr>
                                        <p:cTn id="51" dur="1" fill="hold">
                                          <p:stCondLst>
                                            <p:cond delay="0"/>
                                          </p:stCondLst>
                                        </p:cTn>
                                        <p:tgtEl>
                                          <p:spTgt spid="12298"/>
                                        </p:tgtEl>
                                        <p:attrNameLst>
                                          <p:attrName>style.visibility</p:attrName>
                                        </p:attrNameLst>
                                      </p:cBhvr>
                                      <p:to>
                                        <p:strVal val="visible"/>
                                      </p:to>
                                    </p:set>
                                    <p:anim calcmode="lin" valueType="num">
                                      <p:cBhvr>
                                        <p:cTn id="52" dur="500" fill="hold"/>
                                        <p:tgtEl>
                                          <p:spTgt spid="12298"/>
                                        </p:tgtEl>
                                        <p:attrNameLst>
                                          <p:attrName>ppt_w</p:attrName>
                                        </p:attrNameLst>
                                      </p:cBhvr>
                                      <p:tavLst>
                                        <p:tav tm="0">
                                          <p:val>
                                            <p:fltVal val="0"/>
                                          </p:val>
                                        </p:tav>
                                        <p:tav tm="100000">
                                          <p:val>
                                            <p:strVal val="#ppt_w"/>
                                          </p:val>
                                        </p:tav>
                                      </p:tavLst>
                                    </p:anim>
                                    <p:anim calcmode="lin" valueType="num">
                                      <p:cBhvr>
                                        <p:cTn id="53" dur="500" fill="hold"/>
                                        <p:tgtEl>
                                          <p:spTgt spid="12298"/>
                                        </p:tgtEl>
                                        <p:attrNameLst>
                                          <p:attrName>ppt_h</p:attrName>
                                        </p:attrNameLst>
                                      </p:cBhvr>
                                      <p:tavLst>
                                        <p:tav tm="0">
                                          <p:val>
                                            <p:fltVal val="0"/>
                                          </p:val>
                                        </p:tav>
                                        <p:tav tm="100000">
                                          <p:val>
                                            <p:strVal val="#ppt_h"/>
                                          </p:val>
                                        </p:tav>
                                      </p:tavLst>
                                    </p:anim>
                                  </p:childTnLst>
                                </p:cTn>
                              </p:par>
                              <p:par>
                                <p:cTn id="54" presetID="1" presetClass="entr" presetSubtype="0" fill="hold" nodeType="withEffect">
                                  <p:stCondLst>
                                    <p:cond delay="0"/>
                                  </p:stCondLst>
                                  <p:childTnLst>
                                    <p:set>
                                      <p:cBhvr>
                                        <p:cTn id="55" dur="1" fill="hold">
                                          <p:stCondLst>
                                            <p:cond delay="0"/>
                                          </p:stCondLst>
                                        </p:cTn>
                                        <p:tgtEl>
                                          <p:spTgt spid="12310">
                                            <p:txEl>
                                              <p:pRg st="0" end="0"/>
                                            </p:txEl>
                                          </p:spTgt>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2310">
                                            <p:bg/>
                                          </p:spTgt>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2310">
                                            <p:txEl>
                                              <p:pRg st="0" end="0"/>
                                            </p:txEl>
                                          </p:spTgt>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3" presetClass="entr" presetSubtype="16" fill="hold" grpId="0" nodeType="clickEffect">
                                  <p:stCondLst>
                                    <p:cond delay="0"/>
                                  </p:stCondLst>
                                  <p:childTnLst>
                                    <p:set>
                                      <p:cBhvr>
                                        <p:cTn id="63" dur="1" fill="hold">
                                          <p:stCondLst>
                                            <p:cond delay="0"/>
                                          </p:stCondLst>
                                        </p:cTn>
                                        <p:tgtEl>
                                          <p:spTgt spid="12301"/>
                                        </p:tgtEl>
                                        <p:attrNameLst>
                                          <p:attrName>style.visibility</p:attrName>
                                        </p:attrNameLst>
                                      </p:cBhvr>
                                      <p:to>
                                        <p:strVal val="visible"/>
                                      </p:to>
                                    </p:set>
                                    <p:anim calcmode="lin" valueType="num">
                                      <p:cBhvr>
                                        <p:cTn id="64" dur="500" fill="hold"/>
                                        <p:tgtEl>
                                          <p:spTgt spid="12301"/>
                                        </p:tgtEl>
                                        <p:attrNameLst>
                                          <p:attrName>ppt_w</p:attrName>
                                        </p:attrNameLst>
                                      </p:cBhvr>
                                      <p:tavLst>
                                        <p:tav tm="0">
                                          <p:val>
                                            <p:fltVal val="0"/>
                                          </p:val>
                                        </p:tav>
                                        <p:tav tm="100000">
                                          <p:val>
                                            <p:strVal val="#ppt_w"/>
                                          </p:val>
                                        </p:tav>
                                      </p:tavLst>
                                    </p:anim>
                                    <p:anim calcmode="lin" valueType="num">
                                      <p:cBhvr>
                                        <p:cTn id="65" dur="500" fill="hold"/>
                                        <p:tgtEl>
                                          <p:spTgt spid="12301"/>
                                        </p:tgtEl>
                                        <p:attrNameLst>
                                          <p:attrName>ppt_h</p:attrName>
                                        </p:attrNameLst>
                                      </p:cBhvr>
                                      <p:tavLst>
                                        <p:tav tm="0">
                                          <p:val>
                                            <p:fltVal val="0"/>
                                          </p:val>
                                        </p:tav>
                                        <p:tav tm="100000">
                                          <p:val>
                                            <p:strVal val="#ppt_h"/>
                                          </p:val>
                                        </p:tav>
                                      </p:tavLst>
                                    </p:anim>
                                  </p:childTnLst>
                                </p:cTn>
                              </p:par>
                              <p:par>
                                <p:cTn id="66" presetID="23" presetClass="entr" presetSubtype="16" fill="hold" nodeType="withEffect">
                                  <p:stCondLst>
                                    <p:cond delay="0"/>
                                  </p:stCondLst>
                                  <p:childTnLst>
                                    <p:set>
                                      <p:cBhvr>
                                        <p:cTn id="67" dur="1" fill="hold">
                                          <p:stCondLst>
                                            <p:cond delay="0"/>
                                          </p:stCondLst>
                                        </p:cTn>
                                        <p:tgtEl>
                                          <p:spTgt spid="12309"/>
                                        </p:tgtEl>
                                        <p:attrNameLst>
                                          <p:attrName>style.visibility</p:attrName>
                                        </p:attrNameLst>
                                      </p:cBhvr>
                                      <p:to>
                                        <p:strVal val="visible"/>
                                      </p:to>
                                    </p:set>
                                    <p:anim calcmode="lin" valueType="num">
                                      <p:cBhvr>
                                        <p:cTn id="68" dur="500" fill="hold"/>
                                        <p:tgtEl>
                                          <p:spTgt spid="12309"/>
                                        </p:tgtEl>
                                        <p:attrNameLst>
                                          <p:attrName>ppt_w</p:attrName>
                                        </p:attrNameLst>
                                      </p:cBhvr>
                                      <p:tavLst>
                                        <p:tav tm="0">
                                          <p:val>
                                            <p:fltVal val="0"/>
                                          </p:val>
                                        </p:tav>
                                        <p:tav tm="100000">
                                          <p:val>
                                            <p:strVal val="#ppt_w"/>
                                          </p:val>
                                        </p:tav>
                                      </p:tavLst>
                                    </p:anim>
                                    <p:anim calcmode="lin" valueType="num">
                                      <p:cBhvr>
                                        <p:cTn id="69" dur="500" fill="hold"/>
                                        <p:tgtEl>
                                          <p:spTgt spid="12309"/>
                                        </p:tgtEl>
                                        <p:attrNameLst>
                                          <p:attrName>ppt_h</p:attrName>
                                        </p:attrNameLst>
                                      </p:cBhvr>
                                      <p:tavLst>
                                        <p:tav tm="0">
                                          <p:val>
                                            <p:fltVal val="0"/>
                                          </p:val>
                                        </p:tav>
                                        <p:tav tm="100000">
                                          <p:val>
                                            <p:strVal val="#ppt_h"/>
                                          </p:val>
                                        </p:tav>
                                      </p:tavLst>
                                    </p:anim>
                                  </p:childTnLst>
                                </p:cTn>
                              </p:par>
                              <p:par>
                                <p:cTn id="70" presetID="23" presetClass="entr" presetSubtype="16" fill="hold" nodeType="withEffect">
                                  <p:stCondLst>
                                    <p:cond delay="0"/>
                                  </p:stCondLst>
                                  <p:childTnLst>
                                    <p:set>
                                      <p:cBhvr>
                                        <p:cTn id="71" dur="1" fill="hold">
                                          <p:stCondLst>
                                            <p:cond delay="0"/>
                                          </p:stCondLst>
                                        </p:cTn>
                                        <p:tgtEl>
                                          <p:spTgt spid="12304"/>
                                        </p:tgtEl>
                                        <p:attrNameLst>
                                          <p:attrName>style.visibility</p:attrName>
                                        </p:attrNameLst>
                                      </p:cBhvr>
                                      <p:to>
                                        <p:strVal val="visible"/>
                                      </p:to>
                                    </p:set>
                                    <p:anim calcmode="lin" valueType="num">
                                      <p:cBhvr>
                                        <p:cTn id="72" dur="500" fill="hold"/>
                                        <p:tgtEl>
                                          <p:spTgt spid="12304"/>
                                        </p:tgtEl>
                                        <p:attrNameLst>
                                          <p:attrName>ppt_w</p:attrName>
                                        </p:attrNameLst>
                                      </p:cBhvr>
                                      <p:tavLst>
                                        <p:tav tm="0">
                                          <p:val>
                                            <p:fltVal val="0"/>
                                          </p:val>
                                        </p:tav>
                                        <p:tav tm="100000">
                                          <p:val>
                                            <p:strVal val="#ppt_w"/>
                                          </p:val>
                                        </p:tav>
                                      </p:tavLst>
                                    </p:anim>
                                    <p:anim calcmode="lin" valueType="num">
                                      <p:cBhvr>
                                        <p:cTn id="73" dur="500" fill="hold"/>
                                        <p:tgtEl>
                                          <p:spTgt spid="12304"/>
                                        </p:tgtEl>
                                        <p:attrNameLst>
                                          <p:attrName>ppt_h</p:attrName>
                                        </p:attrNameLst>
                                      </p:cBhvr>
                                      <p:tavLst>
                                        <p:tav tm="0">
                                          <p:val>
                                            <p:fltVal val="0"/>
                                          </p:val>
                                        </p:tav>
                                        <p:tav tm="100000">
                                          <p:val>
                                            <p:strVal val="#ppt_h"/>
                                          </p:val>
                                        </p:tav>
                                      </p:tavLst>
                                    </p:anim>
                                  </p:childTnLst>
                                </p:cTn>
                              </p:par>
                              <p:par>
                                <p:cTn id="74" presetID="1" presetClass="entr" presetSubtype="0" fill="hold" grpId="0" nodeType="withEffect">
                                  <p:stCondLst>
                                    <p:cond delay="0"/>
                                  </p:stCondLst>
                                  <p:childTnLst>
                                    <p:set>
                                      <p:cBhvr>
                                        <p:cTn id="75" dur="1" fill="hold">
                                          <p:stCondLst>
                                            <p:cond delay="0"/>
                                          </p:stCondLst>
                                        </p:cTn>
                                        <p:tgtEl>
                                          <p:spTgt spid="12313"/>
                                        </p:tgtEl>
                                        <p:attrNameLst>
                                          <p:attrName>style.visibility</p:attrName>
                                        </p:attrNameLst>
                                      </p:cBhvr>
                                      <p:to>
                                        <p:strVal val="visible"/>
                                      </p:to>
                                    </p:set>
                                  </p:childTnLst>
                                </p:cTn>
                              </p:par>
                              <p:par>
                                <p:cTn id="76" presetID="23" presetClass="entr" presetSubtype="16" fill="hold" nodeType="withEffect">
                                  <p:stCondLst>
                                    <p:cond delay="0"/>
                                  </p:stCondLst>
                                  <p:childTnLst>
                                    <p:set>
                                      <p:cBhvr>
                                        <p:cTn id="77" dur="1" fill="hold">
                                          <p:stCondLst>
                                            <p:cond delay="0"/>
                                          </p:stCondLst>
                                        </p:cTn>
                                        <p:tgtEl>
                                          <p:spTgt spid="12305"/>
                                        </p:tgtEl>
                                        <p:attrNameLst>
                                          <p:attrName>style.visibility</p:attrName>
                                        </p:attrNameLst>
                                      </p:cBhvr>
                                      <p:to>
                                        <p:strVal val="visible"/>
                                      </p:to>
                                    </p:set>
                                    <p:anim calcmode="lin" valueType="num">
                                      <p:cBhvr>
                                        <p:cTn id="78" dur="500" fill="hold"/>
                                        <p:tgtEl>
                                          <p:spTgt spid="12305"/>
                                        </p:tgtEl>
                                        <p:attrNameLst>
                                          <p:attrName>ppt_w</p:attrName>
                                        </p:attrNameLst>
                                      </p:cBhvr>
                                      <p:tavLst>
                                        <p:tav tm="0">
                                          <p:val>
                                            <p:fltVal val="0"/>
                                          </p:val>
                                        </p:tav>
                                        <p:tav tm="100000">
                                          <p:val>
                                            <p:strVal val="#ppt_w"/>
                                          </p:val>
                                        </p:tav>
                                      </p:tavLst>
                                    </p:anim>
                                    <p:anim calcmode="lin" valueType="num">
                                      <p:cBhvr>
                                        <p:cTn id="79" dur="500" fill="hold"/>
                                        <p:tgtEl>
                                          <p:spTgt spid="12305"/>
                                        </p:tgtEl>
                                        <p:attrNameLst>
                                          <p:attrName>ppt_h</p:attrName>
                                        </p:attrNameLst>
                                      </p:cBhvr>
                                      <p:tavLst>
                                        <p:tav tm="0">
                                          <p:val>
                                            <p:fltVal val="0"/>
                                          </p:val>
                                        </p:tav>
                                        <p:tav tm="100000">
                                          <p:val>
                                            <p:strVal val="#ppt_h"/>
                                          </p:val>
                                        </p:tav>
                                      </p:tavLst>
                                    </p:anim>
                                  </p:childTnLst>
                                </p:cTn>
                              </p:par>
                              <p:par>
                                <p:cTn id="80" presetID="1" presetClass="entr" presetSubtype="0" fill="hold" grpId="0" nodeType="withEffect">
                                  <p:stCondLst>
                                    <p:cond delay="0"/>
                                  </p:stCondLst>
                                  <p:childTnLst>
                                    <p:set>
                                      <p:cBhvr>
                                        <p:cTn id="81" dur="1" fill="hold">
                                          <p:stCondLst>
                                            <p:cond delay="0"/>
                                          </p:stCondLst>
                                        </p:cTn>
                                        <p:tgtEl>
                                          <p:spTgt spid="12314"/>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2315"/>
                                        </p:tgtEl>
                                        <p:attrNameLst>
                                          <p:attrName>style.visibility</p:attrName>
                                        </p:attrNameLst>
                                      </p:cBhvr>
                                      <p:to>
                                        <p:strVal val="visible"/>
                                      </p:to>
                                    </p:set>
                                  </p:childTnLst>
                                </p:cTn>
                              </p:par>
                              <p:par>
                                <p:cTn id="84" presetID="23" presetClass="entr" presetSubtype="16" fill="hold" nodeType="withEffect">
                                  <p:stCondLst>
                                    <p:cond delay="0"/>
                                  </p:stCondLst>
                                  <p:childTnLst>
                                    <p:set>
                                      <p:cBhvr>
                                        <p:cTn id="85" dur="1" fill="hold">
                                          <p:stCondLst>
                                            <p:cond delay="0"/>
                                          </p:stCondLst>
                                        </p:cTn>
                                        <p:tgtEl>
                                          <p:spTgt spid="12303"/>
                                        </p:tgtEl>
                                        <p:attrNameLst>
                                          <p:attrName>style.visibility</p:attrName>
                                        </p:attrNameLst>
                                      </p:cBhvr>
                                      <p:to>
                                        <p:strVal val="visible"/>
                                      </p:to>
                                    </p:set>
                                    <p:anim calcmode="lin" valueType="num">
                                      <p:cBhvr>
                                        <p:cTn id="86" dur="500" fill="hold"/>
                                        <p:tgtEl>
                                          <p:spTgt spid="12303"/>
                                        </p:tgtEl>
                                        <p:attrNameLst>
                                          <p:attrName>ppt_w</p:attrName>
                                        </p:attrNameLst>
                                      </p:cBhvr>
                                      <p:tavLst>
                                        <p:tav tm="0">
                                          <p:val>
                                            <p:fltVal val="0"/>
                                          </p:val>
                                        </p:tav>
                                        <p:tav tm="100000">
                                          <p:val>
                                            <p:strVal val="#ppt_w"/>
                                          </p:val>
                                        </p:tav>
                                      </p:tavLst>
                                    </p:anim>
                                    <p:anim calcmode="lin" valueType="num">
                                      <p:cBhvr>
                                        <p:cTn id="87" dur="500" fill="hold"/>
                                        <p:tgtEl>
                                          <p:spTgt spid="123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2293" grpId="0" animBg="1"/>
      <p:bldP spid="12294" grpId="0" animBg="1"/>
      <p:bldP spid="12301" grpId="0" animBg="1"/>
      <p:bldP spid="12310" grpId="0" build="allAtOnce" animBg="1"/>
      <p:bldP spid="12311" grpId="0" build="allAtOnce" animBg="1"/>
      <p:bldP spid="12312" grpId="0" animBg="1"/>
      <p:bldP spid="12313" grpId="0" animBg="1"/>
      <p:bldP spid="12314" grpId="0" animBg="1"/>
      <p:bldP spid="12315"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TotalTime>
  <Words>1145</Words>
  <Application>Microsoft Office PowerPoint</Application>
  <PresentationFormat>Widescreen</PresentationFormat>
  <Paragraphs>173</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Segoe UI</vt:lpstr>
      <vt:lpstr>Segoe UI Semibold</vt:lpstr>
      <vt:lpstr>Default Design</vt:lpstr>
      <vt:lpstr>PowerPoint Presentation</vt:lpstr>
      <vt:lpstr>Different Beliefs: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Richie Thetford</dc:creator>
  <cp:lastModifiedBy>Richard Thetford</cp:lastModifiedBy>
  <cp:revision>44</cp:revision>
  <dcterms:created xsi:type="dcterms:W3CDTF">2003-11-11T20:54:18Z</dcterms:created>
  <dcterms:modified xsi:type="dcterms:W3CDTF">2025-08-24T21:41:18Z</dcterms:modified>
</cp:coreProperties>
</file>