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32C3-564A-7CCC-E9CA-806845FA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67BB9-1CD7-552B-BFB9-C5BD3872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BB41-63CD-14B2-41C2-FAE526B3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F900-B405-212E-DA21-D062BFE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D06F-E9E8-3D12-8A57-BBC404A1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41FD-280C-64A5-3242-C9187704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9AF5A-D7DA-D2B0-8F2E-93E25D6D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E584-A2EC-1AE7-53E1-72C196A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E0DB-D4B9-B2FC-38DD-C5A4389D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2682-C57B-34AE-0A39-E74DDE8A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4479B-EC1A-33D0-B13C-258012984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C13D8-9B3D-85DB-BFAF-C22B0535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605E-72B0-78AF-21E7-9BAA0FA2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41A6-09AD-EF7B-99AB-45F0C116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3047-ED7D-18DC-124A-767324DE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8E41-2379-9A62-2603-6CB52F3B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5A42-FC8E-D6F9-76A5-E87CDD1B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4381-C892-1ACD-C980-B87984DA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5978-00D3-A9A8-8D92-74770219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9066-5BA0-E4EB-66EB-464E05A0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6176-228B-6970-E193-40629AE4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70B2-09A7-F756-38FD-2E3156BF5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5F96-E265-A164-2585-9114BC2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CE28D-2C77-808A-F4C3-6716CA3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DF58-6BF8-1230-BB6B-F00290DD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E067-D1CC-3664-51F1-BE86C5F3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69A9-96B5-5615-4E63-B1AF705D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B5F2-C52E-1462-90F2-18C2D2CB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5B174-D348-0225-F54E-D5F22D6F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9A00F-7580-BD27-F63F-786A3F28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F5466-E7B7-74D6-1B3F-6802E92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67E8-B5C2-A5A4-E242-62FF6DB6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8C455-BACA-829A-A967-5ECA472C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A48-9DA0-EB5F-A77A-9DD6BCDD2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CBC0E-C852-D015-E661-677DCEA9A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45AC0-E5A8-BC11-9C70-9BF0AA0DD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F9520-A55C-328C-0B3E-6B887B2D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3CE89-7E9F-CFA2-57FD-FF2DCF3A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CEBD8-289D-0DFD-F976-10047D1C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B26D-1C7D-0909-16BC-F58B5C07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A03E6-2B5A-3C11-EBA8-D42A6A7F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6FAB6-C955-DED7-D6B5-329C13EB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75099-72D8-51BB-81E6-FCDCBBC0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1A79B-116D-F3AC-2CC2-BA920377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2435B-E0BE-DAB2-A7FB-67D2D331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2D3F0-36C3-732C-B272-CEC65CF4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3597-9BCF-9B25-5942-A4A11002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FAF30-9805-5C29-9DD3-1F769C0D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BDDCD-3D66-C8F3-6757-7E9094B7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FFF73-A7DA-4454-E104-F6065E0A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2C5B9-04A9-E81B-C08A-F3BA8246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E41F-9562-6CED-BA12-D3EC085A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8133-1A23-C8E5-03F9-016AD8A6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B2EAD-914F-89A1-0E55-70F3E265B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9A644-F7E3-4B8D-0F2F-46211B62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D2D7E-934B-8BB9-A75F-A837FEB5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1865-6430-F792-C5F3-380B814A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C21E7-ED9D-390F-2AD3-E864C2EA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EB1D4-11DC-9951-B1A9-925DDB91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CEC2D-4C49-BFC7-DD9F-24843ECB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4A09-98A1-12EA-EA92-EA700188A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E0-03D9-4FC8-B7DA-D711F46BE9EF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F825-868D-2C71-1A6A-50EDEA41B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1F69-76DB-9BA5-7B87-A4B020600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8B9E-DB27-4D97-B087-EEFFF285C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836A4-6E93-21B6-823C-063CFB14E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A0C74-4BF6-D03F-8A87-710A6F30B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610" y="2378728"/>
            <a:ext cx="5092390" cy="23876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The Aspects of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b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1FB0B-F0BE-9066-A5D4-DE71A54EF087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51B07-6D44-BE0F-6BE5-3C316AA20B19}"/>
              </a:ext>
            </a:extLst>
          </p:cNvPr>
          <p:cNvSpPr txBox="1"/>
          <p:nvPr/>
        </p:nvSpPr>
        <p:spPr>
          <a:xfrm>
            <a:off x="-438618" y="5621544"/>
            <a:ext cx="270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tos" panose="020B0004020202020204" pitchFamily="34" charset="0"/>
              </a:rPr>
              <a:t>Part </a:t>
            </a:r>
            <a:r>
              <a:rPr lang="en-US" sz="4800" b="1" dirty="0">
                <a:latin typeface="Aptos" panose="020B00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77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379A7-B4A1-3ABD-4AA2-266DC0C7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B2BC-4B8D-0962-2EEB-8EFAD9E8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Conclusion of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9686-1C4E-A69B-4930-DD6D1593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This concludes our two-part series on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US" sz="3600" b="1" dirty="0">
                <a:latin typeface="Aptos" panose="020B0004020202020204" pitchFamily="34" charset="0"/>
              </a:rPr>
              <a:t>the aspects of love as mentioned in</a:t>
            </a:r>
            <a:br>
              <a:rPr lang="en-US" sz="3600" b="1" dirty="0">
                <a:latin typeface="Aptos" panose="020B0004020202020204" pitchFamily="34" charset="0"/>
              </a:rPr>
            </a:br>
            <a:r>
              <a:rPr lang="en-US" sz="3600" b="1" dirty="0">
                <a:latin typeface="Aptos" panose="020B0004020202020204" pitchFamily="34" charset="0"/>
              </a:rPr>
              <a:t>1 Corinthians 13.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Remain loving and faithful and God will, one day, bring us into His </a:t>
            </a:r>
            <a:r>
              <a:rPr lang="en-US" sz="3600" b="1" dirty="0">
                <a:highlight>
                  <a:srgbClr val="FFFF00"/>
                </a:highlight>
                <a:latin typeface="Aptos" panose="020B0004020202020204" pitchFamily="34" charset="0"/>
              </a:rPr>
              <a:t>eternal glory!</a:t>
            </a:r>
            <a:endParaRPr lang="en-US" sz="3200" dirty="0">
              <a:solidFill>
                <a:srgbClr val="AC0000"/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4AF9B-2FAB-4D55-9292-092ACB4B1DC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31D7E-D664-6FBD-D244-78D5F4576220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5AC2D-E727-520E-F505-CB860379F0D9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6F5297-C9A5-BFDE-E646-4AAC2C72B9F8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9D88B1-6374-E478-4C2B-4AD076B5BF00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A2665-2F1A-17DB-4A52-25068A2C5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DB14-BD16-3D9D-C74E-A188A9A6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5DC4-4DFC-4DEC-B2DE-07AD1364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Thinks No Evil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true love does not dwell on the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wrongs done to it by others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Galatians 6:1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Matthew 6:12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John 8:10-11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F542C-C893-338D-1C16-BF1A9F0B5123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BED6B3-DB49-13DC-77BC-16062306492F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42693-9308-19FD-0D05-5F9CD04B6EA9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C7BD1-1F37-5976-6EA2-F70913B4FF55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1B7C07-7DBF-8737-7B42-4F9537EF30B2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C3D1-09BC-3062-94D6-7EB0A952B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4319E-660C-73EE-E520-D6B2EA442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AD41-5AD6-6BCF-F709-D60FB103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A0BD-BDE7-6E43-048A-A1DE1328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Does not Rejoice in Iniquity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love does not take pleasure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in seeing someone fall into error and sin,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which would harm their reputation or interests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Matthew 5:29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Proverbs 11:13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Galatians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AEB47-D19D-3E5F-CE5F-54E943945E61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AB67A-B9B0-D7CB-DA0D-76F5A3AB9DDD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2FEF31-AD16-5F98-72E2-51E874090A98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9EE0C-9331-E79F-84B4-7A6EE8C58CAE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58776-E4BC-4E33-848E-BC9CAC22B367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7C9D0-F604-8E4E-933F-8353DCAC6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E98AD-A8DF-0632-BBE5-22580164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8CF3-87B3-D320-F643-04A5B40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63E7B-4B5E-8E6B-7ECC-BBD5B57D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Rejoices in the Truth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love is connected to truth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and rejoices in the reality of redemption,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forgiveness, and God’s personal nature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1:18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Isaiah 60:1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Ephesians 4:25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4843B-B96E-8AAA-AACD-14F5B95C49B4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5D6AB-D81D-B902-44E6-244D4C059F15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101E9-F739-EFE9-5D7F-12BFB812A661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F336D-F460-6FB1-5E6C-13EAEF820345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EBF94-2BBE-45AB-1BEC-3D4DDD54A919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46CD5-5C39-70D3-DDBC-DF7D299D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91795-16B1-0B4E-D448-C65B38E3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6AA1-4488-4091-8F7E-0991F057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55C4-AB6B-BF62-49FD-5DEE3EEC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Bears All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true love is enduring and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resilient.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signifies that love is willing to endure hardships, challenges, and difficulties without giving up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James 1:27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Proverbs 4:14-15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Peter 3:15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3CCDC-7295-2020-C93E-FD939C635348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4D879-EDC2-28AF-5497-51DC782FD49D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82C9F-D516-4549-EBF0-817CC1EC0ED5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0E9D8-CB7E-72E3-B144-5DFE60A47F4A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31478-E536-C53D-DF9F-2803752FBF84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46580-A981-83AA-8D35-CD2A2913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E0F98-F143-DA4B-FBCA-FC8F7F1DB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7D43-3783-9696-A294-BDDCEAD6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BA3D-80BC-95A2-985A-BAD5167F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Believes All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love expects the best of others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Love forgives when wrongs are committed against it.</a:t>
            </a:r>
            <a:endParaRPr lang="en-US" sz="3200" dirty="0">
              <a:solidFill>
                <a:srgbClr val="AC0000"/>
              </a:solidFill>
              <a:latin typeface="Aptos" panose="020B00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Isaiah 14:24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Philippians 4:6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EA286-9B6A-0926-71C0-05F61F3DA56F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54A07-211D-DDB4-1AD7-9080C8C37D10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289DA-7C62-3CD2-6E65-514A932D30FA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145570-2CD8-BEBD-F4B3-C228E14AF256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B0A08-FDE7-1B58-7559-56D719A220B1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3632E-02EA-A4B9-E3D4-FEFF8B1C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F8E04-F9BA-0279-EC49-529F15ACB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3162-F6C1-840F-C712-9E5D2219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75D2-2F8B-0ED0-D4DC-E9070C6A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Hopes All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love hopes that all will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turn out well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Love is confident that good will win, truth will come out, and that people will do their best</a:t>
            </a:r>
            <a:endParaRPr lang="en-US" sz="3200" dirty="0">
              <a:solidFill>
                <a:srgbClr val="AC0000"/>
              </a:solidFill>
              <a:latin typeface="Aptos" panose="020B00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Ephesians 6:13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Romans 5:10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John 3:3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D4129-929C-8C82-1931-706E39172489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7FAA0-46FB-0283-9A1C-C6B0242581C4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B936A-6A10-8795-8AB5-C3C04A31A517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88BFE-4E85-3B39-3498-02B60F15131F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EB949-F5E8-3D3F-5B17-D04DC8656F02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7D0762-E047-FF6C-03E2-EA5FDB93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F0A78-92D1-1EA2-B0FD-264C9B75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A2FC-2FEA-1CF9-829F-0AB8D42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5387-3AC8-10C7-EFBE-537442C3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Endures All Things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means that love is characterized by a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willingness to bear, believe, hope, and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endure through difficult times</a:t>
            </a:r>
            <a:endParaRPr lang="en-US" sz="3200" dirty="0">
              <a:solidFill>
                <a:srgbClr val="AC0000"/>
              </a:solidFill>
              <a:latin typeface="Aptos" panose="020B00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James 5:16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Romans 8:31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Peter 4:8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2B348-3C32-0598-B0BD-8FD3E96A7DF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ABF4-BD6D-C79E-28B5-E00E9A92B78A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DC9FD-FC46-3975-AC4E-14A28BFBA9C5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8C9E3-C230-8124-D16E-35500787C9C8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ED930-D587-8F84-285E-B7AE50C273AD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37758-5A0B-6B5D-96F5-31B05C679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273248-FC06-31DE-E763-5C16ABC1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C59C-0DD6-3423-54C1-3B87B823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97" y="239751"/>
            <a:ext cx="11641873" cy="867937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Love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9F58-A2FE-8D87-84F6-88FA53A7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7" y="1278672"/>
            <a:ext cx="11641873" cy="50329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ptos" panose="020B0004020202020204" pitchFamily="34" charset="0"/>
              </a:rPr>
              <a:t>Love Never Fails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latin typeface="Aptos" panose="020B0004020202020204" pitchFamily="34" charset="0"/>
              </a:rPr>
              <a:t>It describes the deep and abiding love</a:t>
            </a:r>
            <a:br>
              <a:rPr lang="en-US" sz="3400" dirty="0">
                <a:latin typeface="Aptos" panose="020B0004020202020204" pitchFamily="34" charset="0"/>
              </a:rPr>
            </a:br>
            <a:r>
              <a:rPr lang="en-US" sz="3400" dirty="0">
                <a:latin typeface="Aptos" panose="020B0004020202020204" pitchFamily="34" charset="0"/>
              </a:rPr>
              <a:t>God has for His people</a:t>
            </a:r>
            <a:endParaRPr lang="en-US" sz="3200" dirty="0">
              <a:solidFill>
                <a:srgbClr val="AC0000"/>
              </a:solidFill>
              <a:latin typeface="Aptos" panose="020B00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1 Corinthians 13:13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John 15:9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rgbClr val="AC0000"/>
                </a:solidFill>
                <a:latin typeface="Aptos" panose="020B0004020202020204" pitchFamily="34" charset="0"/>
              </a:rPr>
              <a:t>John 13:34-35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55698-5B29-DE3E-34B9-F18E5C99AFDC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54D8A-6AF1-97BB-2038-0B4DEE1B4FA1}"/>
              </a:ext>
            </a:extLst>
          </p:cNvPr>
          <p:cNvSpPr/>
          <p:nvPr/>
        </p:nvSpPr>
        <p:spPr>
          <a:xfrm>
            <a:off x="0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10470-255C-1FEC-8F2B-31240000DCEC}"/>
              </a:ext>
            </a:extLst>
          </p:cNvPr>
          <p:cNvSpPr/>
          <p:nvPr/>
        </p:nvSpPr>
        <p:spPr>
          <a:xfrm>
            <a:off x="12045175" y="0"/>
            <a:ext cx="148683" cy="65569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D153F-7044-A158-50B4-C20EC04C373C}"/>
              </a:ext>
            </a:extLst>
          </p:cNvPr>
          <p:cNvSpPr/>
          <p:nvPr/>
        </p:nvSpPr>
        <p:spPr>
          <a:xfrm>
            <a:off x="0" y="0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B88DC2-BD85-3354-8D1A-FAEDBDE52A95}"/>
              </a:ext>
            </a:extLst>
          </p:cNvPr>
          <p:cNvSpPr/>
          <p:nvPr/>
        </p:nvSpPr>
        <p:spPr>
          <a:xfrm>
            <a:off x="0" y="6443546"/>
            <a:ext cx="12192000" cy="126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EEACCE-07FE-0365-09BA-4FCA1879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9" y="374394"/>
            <a:ext cx="2521133" cy="2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507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The Aspects of Love</vt:lpstr>
      <vt:lpstr>What Love Is</vt:lpstr>
      <vt:lpstr>What Love Is</vt:lpstr>
      <vt:lpstr>What Love Is</vt:lpstr>
      <vt:lpstr>What Love Is</vt:lpstr>
      <vt:lpstr>What Love Is</vt:lpstr>
      <vt:lpstr>What Love Is</vt:lpstr>
      <vt:lpstr>What Love Is</vt:lpstr>
      <vt:lpstr>What Love Is</vt:lpstr>
      <vt:lpstr>Conclusion of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10</cp:revision>
  <dcterms:created xsi:type="dcterms:W3CDTF">2025-06-20T19:54:24Z</dcterms:created>
  <dcterms:modified xsi:type="dcterms:W3CDTF">2026-03-08T21:04:11Z</dcterms:modified>
</cp:coreProperties>
</file>