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F92C-88C2-4202-96C4-DE59BE06F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F632B-ECEF-4269-9F23-3B9293DDB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A99BA-B145-49B4-933D-0892BD64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95A27-EA10-43D3-AE42-63AED9F9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B6728-A37A-4C2B-A022-973526B4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33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CE57-0CAC-4356-A11B-319A683FB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45DB52-E0A2-4222-B8CB-54AC3C458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7C545-E761-487C-A774-02C18F22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96357-784D-44C6-ADE4-3CE9FABED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3C03E-0350-4780-B173-315B1305E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699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865D60-9554-43CE-9224-6BD6851F1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798F03-DF62-46AD-B696-59581AE2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C21FA-E10C-4B67-AA76-6DC71235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53A75-1C94-4C3E-8B0A-F5AD9142B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84EAA-D886-4783-9DDB-2941ED0E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07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CE4A-B4EF-4F8F-8EEC-305EF77F8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3FD6F-1686-4AE0-8D1B-AA4C2D4EF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12602-ABD5-46BA-AEFA-D571566C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54D29-6BFA-4B41-84DA-833B2C0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8E05A-D6A9-4747-BA52-F66F4944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465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98BF2-D445-4C42-BE2E-8DF196F06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477B-6683-48F7-944A-55C7852B0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96DD7-59A5-4EA1-AF86-63AC68DA4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7C8E4-4F34-46CE-A072-4A4576655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6F203-60CD-4827-BF70-DDAC8752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752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406B1-5DA5-4C82-A6CC-98AF2C36B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53FC6-E1D1-4CB1-BA23-5B581013B4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16551-025B-49AB-BE7A-8649F0174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2F3D3-4AAB-4502-83F7-ED8EF8E3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E7625-F839-4922-8B5D-5B2EF8E6D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8D4B3-6118-476F-A614-D34A87166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20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446AB-DB86-42D7-ADD1-4A98D0017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D9AAC-4B79-4063-B559-630877B3B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35DF3-3A88-4998-AF19-4D3EEB2FF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14D8D8-99B2-4AB1-B5B8-0B688DE35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4EEA3A-33C7-49DB-8A4C-308FA13DD1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5AA9DC-7B53-468E-AC0F-0F215A3CA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E7A1CE-D5D2-4515-A220-E8E03572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DE0E36-1CBD-49B0-8E04-78ADE949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65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C06F-5B2B-4BC8-96EC-6ABD2C2D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AFFE5-BBA6-45EE-ABFE-7F83EFD84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923BF-EAC3-4D44-B07B-C81D37FE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275AB-639B-4A42-A7CB-1AF10824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6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221E21-5B31-4DAD-9BB3-4FAA921F0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3AF48-0FC8-4066-9449-0D835A82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130F22-7693-472D-87EC-5E4167B6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60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121B-BB00-4C50-898F-70FEC3024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E01F0-17F3-4602-8166-8334B10AB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B2224-EECC-470D-BD23-9227F88DC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2763A-D9FA-43BD-823E-ACF050E4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85763-762C-4879-ABAA-B7C48B3D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0D40-8D7F-409E-A755-6E55E3CA5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74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335C-CC43-483B-A740-21CB1DD2C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032470-DD79-4045-A8BC-740CA43F4F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D1353-638C-461A-A115-454DA2A24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3F1BE-408C-4AF5-B555-35A7D97A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EC99A-E694-429F-A4BD-24D4B17AC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83ED2-4DE1-4C1B-BE7A-04055F45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47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A44A0-A300-4FD0-95FA-6DD263BF3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8D004-B8EC-4275-A1EA-A7C4767D7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C2103-1F37-422D-AE02-55015803C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ED627-85B7-4F4E-A9C5-49343E0C6F3C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C86F4-C549-460E-98D4-EB5803FC9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A4520-0B8B-48EA-9228-CAF34BA64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2DA05-D2D7-4C1E-AE0B-C0FEACF03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9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neon sign with text&#10;&#10;Description automatically generated">
            <a:extLst>
              <a:ext uri="{FF2B5EF4-FFF2-40B4-BE49-F238E27FC236}">
                <a16:creationId xmlns:a16="http://schemas.microsoft.com/office/drawing/2014/main" id="{370D226E-B1C0-46D0-AAC7-404E35839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28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DE94E8B-8C6F-4C86-BA1F-B8AF0E20F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5292947"/>
            <a:ext cx="10261601" cy="7159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 Peter 2:11-12	  1 Peter 3:8-9		Romans 12:21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7F91C-E9D0-4E76-9230-E1CA89FDAD64}"/>
              </a:ext>
            </a:extLst>
          </p:cNvPr>
          <p:cNvSpPr txBox="1"/>
          <p:nvPr/>
        </p:nvSpPr>
        <p:spPr>
          <a:xfrm>
            <a:off x="0" y="6509656"/>
            <a:ext cx="1224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Richard Thetford								 	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684070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A neon sign with text&#10;&#10;Description automatically generated">
            <a:extLst>
              <a:ext uri="{FF2B5EF4-FFF2-40B4-BE49-F238E27FC236}">
                <a16:creationId xmlns:a16="http://schemas.microsoft.com/office/drawing/2014/main" id="{C2CF5578-67FD-4E62-8F33-B4655EB6D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5" y="335718"/>
            <a:ext cx="5848502" cy="584850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6657D9-78CA-48EE-9C17-1F9A2CED8BDB}"/>
              </a:ext>
            </a:extLst>
          </p:cNvPr>
          <p:cNvSpPr/>
          <p:nvPr/>
        </p:nvSpPr>
        <p:spPr>
          <a:xfrm>
            <a:off x="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8A463D-E778-4B93-B927-25F33F85569F}"/>
              </a:ext>
            </a:extLst>
          </p:cNvPr>
          <p:cNvSpPr/>
          <p:nvPr/>
        </p:nvSpPr>
        <p:spPr>
          <a:xfrm>
            <a:off x="1201057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5F91CE-0E00-4797-98DB-9DDB5507122E}"/>
              </a:ext>
            </a:extLst>
          </p:cNvPr>
          <p:cNvSpPr/>
          <p:nvPr/>
        </p:nvSpPr>
        <p:spPr>
          <a:xfrm>
            <a:off x="0" y="0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45278-871C-4DC6-B0F8-F03DE0BBF2B3}"/>
              </a:ext>
            </a:extLst>
          </p:cNvPr>
          <p:cNvSpPr/>
          <p:nvPr/>
        </p:nvSpPr>
        <p:spPr>
          <a:xfrm>
            <a:off x="7259" y="6320694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9493A-1D93-4B8B-94DD-00D6F910F8A3}"/>
              </a:ext>
            </a:extLst>
          </p:cNvPr>
          <p:cNvSpPr txBox="1"/>
          <p:nvPr/>
        </p:nvSpPr>
        <p:spPr>
          <a:xfrm>
            <a:off x="0" y="6523893"/>
            <a:ext cx="12242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Richard Thetford								 	               www.thetfordcountry.com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8C5630-9244-4B77-A767-DA7C19522018}"/>
              </a:ext>
            </a:extLst>
          </p:cNvPr>
          <p:cNvSpPr/>
          <p:nvPr/>
        </p:nvSpPr>
        <p:spPr>
          <a:xfrm>
            <a:off x="188686" y="20320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59E770-40ED-4A8F-9646-46C057D7D240}"/>
              </a:ext>
            </a:extLst>
          </p:cNvPr>
          <p:cNvSpPr/>
          <p:nvPr/>
        </p:nvSpPr>
        <p:spPr>
          <a:xfrm>
            <a:off x="11905339" y="20084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DC55F0-9885-4A35-BC10-7B59C5E3A01C}"/>
              </a:ext>
            </a:extLst>
          </p:cNvPr>
          <p:cNvSpPr/>
          <p:nvPr/>
        </p:nvSpPr>
        <p:spPr>
          <a:xfrm>
            <a:off x="188686" y="200840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461B6D-B36C-4E11-BDAD-7A1B69511C4F}"/>
              </a:ext>
            </a:extLst>
          </p:cNvPr>
          <p:cNvSpPr/>
          <p:nvPr/>
        </p:nvSpPr>
        <p:spPr>
          <a:xfrm>
            <a:off x="195945" y="6179978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891F523-3087-455B-BC6F-0D1E6ADABB26}"/>
              </a:ext>
            </a:extLst>
          </p:cNvPr>
          <p:cNvSpPr txBox="1">
            <a:spLocks/>
          </p:cNvSpPr>
          <p:nvPr/>
        </p:nvSpPr>
        <p:spPr>
          <a:xfrm>
            <a:off x="6212114" y="439515"/>
            <a:ext cx="5584368" cy="567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In business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Luke 6:38</a:t>
            </a:r>
          </a:p>
          <a:p>
            <a:r>
              <a:rPr lang="en-US" sz="3600" b="1" dirty="0"/>
              <a:t>In our speech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1 Peter 3:10-11</a:t>
            </a:r>
          </a:p>
          <a:p>
            <a:r>
              <a:rPr lang="en-US" sz="3600" b="1" dirty="0"/>
              <a:t>In speaking and teaching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2 Timothy 4:2-4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Galatians 4:16</a:t>
            </a:r>
          </a:p>
          <a:p>
            <a:r>
              <a:rPr lang="en-US" sz="3600" b="1" dirty="0"/>
              <a:t>In our obedience to God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Matthew 4:4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James 2:10</a:t>
            </a:r>
          </a:p>
        </p:txBody>
      </p:sp>
    </p:spTree>
    <p:extLst>
      <p:ext uri="{BB962C8B-B14F-4D97-AF65-F5344CB8AC3E}">
        <p14:creationId xmlns:p14="http://schemas.microsoft.com/office/powerpoint/2010/main" val="1563767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A neon sign with text&#10;&#10;Description automatically generated">
            <a:extLst>
              <a:ext uri="{FF2B5EF4-FFF2-40B4-BE49-F238E27FC236}">
                <a16:creationId xmlns:a16="http://schemas.microsoft.com/office/drawing/2014/main" id="{C2CF5578-67FD-4E62-8F33-B4655EB6D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5" y="335718"/>
            <a:ext cx="5848502" cy="584850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6657D9-78CA-48EE-9C17-1F9A2CED8BDB}"/>
              </a:ext>
            </a:extLst>
          </p:cNvPr>
          <p:cNvSpPr/>
          <p:nvPr/>
        </p:nvSpPr>
        <p:spPr>
          <a:xfrm>
            <a:off x="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8A463D-E778-4B93-B927-25F33F85569F}"/>
              </a:ext>
            </a:extLst>
          </p:cNvPr>
          <p:cNvSpPr/>
          <p:nvPr/>
        </p:nvSpPr>
        <p:spPr>
          <a:xfrm>
            <a:off x="1201057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5F91CE-0E00-4797-98DB-9DDB5507122E}"/>
              </a:ext>
            </a:extLst>
          </p:cNvPr>
          <p:cNvSpPr/>
          <p:nvPr/>
        </p:nvSpPr>
        <p:spPr>
          <a:xfrm>
            <a:off x="0" y="0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45278-871C-4DC6-B0F8-F03DE0BBF2B3}"/>
              </a:ext>
            </a:extLst>
          </p:cNvPr>
          <p:cNvSpPr/>
          <p:nvPr/>
        </p:nvSpPr>
        <p:spPr>
          <a:xfrm>
            <a:off x="7259" y="6320694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9493A-1D93-4B8B-94DD-00D6F910F8A3}"/>
              </a:ext>
            </a:extLst>
          </p:cNvPr>
          <p:cNvSpPr txBox="1"/>
          <p:nvPr/>
        </p:nvSpPr>
        <p:spPr>
          <a:xfrm>
            <a:off x="0" y="6523893"/>
            <a:ext cx="12242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Richard Thetford								 	               www.thetfordcountry.com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8C5630-9244-4B77-A767-DA7C19522018}"/>
              </a:ext>
            </a:extLst>
          </p:cNvPr>
          <p:cNvSpPr/>
          <p:nvPr/>
        </p:nvSpPr>
        <p:spPr>
          <a:xfrm>
            <a:off x="188686" y="20320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59E770-40ED-4A8F-9646-46C057D7D240}"/>
              </a:ext>
            </a:extLst>
          </p:cNvPr>
          <p:cNvSpPr/>
          <p:nvPr/>
        </p:nvSpPr>
        <p:spPr>
          <a:xfrm>
            <a:off x="11905339" y="20084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DC55F0-9885-4A35-BC10-7B59C5E3A01C}"/>
              </a:ext>
            </a:extLst>
          </p:cNvPr>
          <p:cNvSpPr/>
          <p:nvPr/>
        </p:nvSpPr>
        <p:spPr>
          <a:xfrm>
            <a:off x="188686" y="200840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461B6D-B36C-4E11-BDAD-7A1B69511C4F}"/>
              </a:ext>
            </a:extLst>
          </p:cNvPr>
          <p:cNvSpPr/>
          <p:nvPr/>
        </p:nvSpPr>
        <p:spPr>
          <a:xfrm>
            <a:off x="195945" y="6179978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891F523-3087-455B-BC6F-0D1E6ADABB26}"/>
              </a:ext>
            </a:extLst>
          </p:cNvPr>
          <p:cNvSpPr txBox="1">
            <a:spLocks/>
          </p:cNvSpPr>
          <p:nvPr/>
        </p:nvSpPr>
        <p:spPr>
          <a:xfrm>
            <a:off x="6212114" y="439515"/>
            <a:ext cx="5584368" cy="567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In our efforts to help others learn the truth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Luke 8:15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Acts 17:11-12</a:t>
            </a:r>
          </a:p>
          <a:p>
            <a:r>
              <a:rPr lang="en-US" sz="3600" b="1" dirty="0"/>
              <a:t>In our doing of good deeds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Luke 6:33-36</a:t>
            </a:r>
          </a:p>
          <a:p>
            <a:r>
              <a:rPr lang="en-US" sz="3600" b="1" dirty="0"/>
              <a:t>In our friendliness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1 Peter 3:8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1 Corinthians 13:4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Colossians 3:12-13</a:t>
            </a:r>
          </a:p>
        </p:txBody>
      </p:sp>
    </p:spTree>
    <p:extLst>
      <p:ext uri="{BB962C8B-B14F-4D97-AF65-F5344CB8AC3E}">
        <p14:creationId xmlns:p14="http://schemas.microsoft.com/office/powerpoint/2010/main" val="1801444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A neon sign with text&#10;&#10;Description automatically generated">
            <a:extLst>
              <a:ext uri="{FF2B5EF4-FFF2-40B4-BE49-F238E27FC236}">
                <a16:creationId xmlns:a16="http://schemas.microsoft.com/office/drawing/2014/main" id="{C2CF5578-67FD-4E62-8F33-B4655EB6D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5" y="335718"/>
            <a:ext cx="5848502" cy="584850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6657D9-78CA-48EE-9C17-1F9A2CED8BDB}"/>
              </a:ext>
            </a:extLst>
          </p:cNvPr>
          <p:cNvSpPr/>
          <p:nvPr/>
        </p:nvSpPr>
        <p:spPr>
          <a:xfrm>
            <a:off x="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8A463D-E778-4B93-B927-25F33F85569F}"/>
              </a:ext>
            </a:extLst>
          </p:cNvPr>
          <p:cNvSpPr/>
          <p:nvPr/>
        </p:nvSpPr>
        <p:spPr>
          <a:xfrm>
            <a:off x="1201057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5F91CE-0E00-4797-98DB-9DDB5507122E}"/>
              </a:ext>
            </a:extLst>
          </p:cNvPr>
          <p:cNvSpPr/>
          <p:nvPr/>
        </p:nvSpPr>
        <p:spPr>
          <a:xfrm>
            <a:off x="0" y="0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45278-871C-4DC6-B0F8-F03DE0BBF2B3}"/>
              </a:ext>
            </a:extLst>
          </p:cNvPr>
          <p:cNvSpPr/>
          <p:nvPr/>
        </p:nvSpPr>
        <p:spPr>
          <a:xfrm>
            <a:off x="7259" y="6320694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9493A-1D93-4B8B-94DD-00D6F910F8A3}"/>
              </a:ext>
            </a:extLst>
          </p:cNvPr>
          <p:cNvSpPr txBox="1"/>
          <p:nvPr/>
        </p:nvSpPr>
        <p:spPr>
          <a:xfrm>
            <a:off x="0" y="6523893"/>
            <a:ext cx="12242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Richard Thetford								 	               www.thetfordcountry.com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8C5630-9244-4B77-A767-DA7C19522018}"/>
              </a:ext>
            </a:extLst>
          </p:cNvPr>
          <p:cNvSpPr/>
          <p:nvPr/>
        </p:nvSpPr>
        <p:spPr>
          <a:xfrm>
            <a:off x="188686" y="20320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59E770-40ED-4A8F-9646-46C057D7D240}"/>
              </a:ext>
            </a:extLst>
          </p:cNvPr>
          <p:cNvSpPr/>
          <p:nvPr/>
        </p:nvSpPr>
        <p:spPr>
          <a:xfrm>
            <a:off x="11905339" y="20084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DC55F0-9885-4A35-BC10-7B59C5E3A01C}"/>
              </a:ext>
            </a:extLst>
          </p:cNvPr>
          <p:cNvSpPr/>
          <p:nvPr/>
        </p:nvSpPr>
        <p:spPr>
          <a:xfrm>
            <a:off x="188686" y="200840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461B6D-B36C-4E11-BDAD-7A1B69511C4F}"/>
              </a:ext>
            </a:extLst>
          </p:cNvPr>
          <p:cNvSpPr/>
          <p:nvPr/>
        </p:nvSpPr>
        <p:spPr>
          <a:xfrm>
            <a:off x="195945" y="6179978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891F523-3087-455B-BC6F-0D1E6ADABB26}"/>
              </a:ext>
            </a:extLst>
          </p:cNvPr>
          <p:cNvSpPr txBox="1">
            <a:spLocks/>
          </p:cNvSpPr>
          <p:nvPr/>
        </p:nvSpPr>
        <p:spPr>
          <a:xfrm>
            <a:off x="6212114" y="439515"/>
            <a:ext cx="5584368" cy="567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In our showing hospitality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1 Peter 4:9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Hebrews 13:1-2</a:t>
            </a:r>
          </a:p>
          <a:p>
            <a:r>
              <a:rPr lang="en-US" sz="3600" b="1" dirty="0"/>
              <a:t>In our inviting of others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2 Timothy 2:2</a:t>
            </a:r>
          </a:p>
          <a:p>
            <a:r>
              <a:rPr lang="en-US" sz="3600" b="1" dirty="0"/>
              <a:t>In our encouragement of the weak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Galatians 6:1</a:t>
            </a:r>
          </a:p>
          <a:p>
            <a:pPr lvl="1"/>
            <a:r>
              <a:rPr lang="en-US" sz="3400" dirty="0">
                <a:solidFill>
                  <a:srgbClr val="7030A0"/>
                </a:solidFill>
              </a:rPr>
              <a:t>James 5:19-20</a:t>
            </a:r>
          </a:p>
        </p:txBody>
      </p:sp>
    </p:spTree>
    <p:extLst>
      <p:ext uri="{BB962C8B-B14F-4D97-AF65-F5344CB8AC3E}">
        <p14:creationId xmlns:p14="http://schemas.microsoft.com/office/powerpoint/2010/main" val="23397964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 descr="A neon sign with text&#10;&#10;Description automatically generated">
            <a:extLst>
              <a:ext uri="{FF2B5EF4-FFF2-40B4-BE49-F238E27FC236}">
                <a16:creationId xmlns:a16="http://schemas.microsoft.com/office/drawing/2014/main" id="{C2CF5578-67FD-4E62-8F33-B4655EB6D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5" y="335718"/>
            <a:ext cx="5848502" cy="5848502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6657D9-78CA-48EE-9C17-1F9A2CED8BDB}"/>
              </a:ext>
            </a:extLst>
          </p:cNvPr>
          <p:cNvSpPr/>
          <p:nvPr/>
        </p:nvSpPr>
        <p:spPr>
          <a:xfrm>
            <a:off x="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8A463D-E778-4B93-B927-25F33F85569F}"/>
              </a:ext>
            </a:extLst>
          </p:cNvPr>
          <p:cNvSpPr/>
          <p:nvPr/>
        </p:nvSpPr>
        <p:spPr>
          <a:xfrm>
            <a:off x="12010570" y="0"/>
            <a:ext cx="188686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5F91CE-0E00-4797-98DB-9DDB5507122E}"/>
              </a:ext>
            </a:extLst>
          </p:cNvPr>
          <p:cNvSpPr/>
          <p:nvPr/>
        </p:nvSpPr>
        <p:spPr>
          <a:xfrm>
            <a:off x="0" y="0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D45278-871C-4DC6-B0F8-F03DE0BBF2B3}"/>
              </a:ext>
            </a:extLst>
          </p:cNvPr>
          <p:cNvSpPr/>
          <p:nvPr/>
        </p:nvSpPr>
        <p:spPr>
          <a:xfrm>
            <a:off x="7259" y="6320694"/>
            <a:ext cx="12192000" cy="203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9493A-1D93-4B8B-94DD-00D6F910F8A3}"/>
              </a:ext>
            </a:extLst>
          </p:cNvPr>
          <p:cNvSpPr txBox="1"/>
          <p:nvPr/>
        </p:nvSpPr>
        <p:spPr>
          <a:xfrm>
            <a:off x="0" y="6523893"/>
            <a:ext cx="12242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Richard Thetford								 	               www.thetfordcountry.com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8C5630-9244-4B77-A767-DA7C19522018}"/>
              </a:ext>
            </a:extLst>
          </p:cNvPr>
          <p:cNvSpPr/>
          <p:nvPr/>
        </p:nvSpPr>
        <p:spPr>
          <a:xfrm>
            <a:off x="188686" y="20320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59E770-40ED-4A8F-9646-46C057D7D240}"/>
              </a:ext>
            </a:extLst>
          </p:cNvPr>
          <p:cNvSpPr/>
          <p:nvPr/>
        </p:nvSpPr>
        <p:spPr>
          <a:xfrm>
            <a:off x="11905339" y="200840"/>
            <a:ext cx="108857" cy="61079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DC55F0-9885-4A35-BC10-7B59C5E3A01C}"/>
              </a:ext>
            </a:extLst>
          </p:cNvPr>
          <p:cNvSpPr/>
          <p:nvPr/>
        </p:nvSpPr>
        <p:spPr>
          <a:xfrm>
            <a:off x="188686" y="200840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461B6D-B36C-4E11-BDAD-7A1B69511C4F}"/>
              </a:ext>
            </a:extLst>
          </p:cNvPr>
          <p:cNvSpPr/>
          <p:nvPr/>
        </p:nvSpPr>
        <p:spPr>
          <a:xfrm>
            <a:off x="195945" y="6179978"/>
            <a:ext cx="11821881" cy="1391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A3D9D6E7-6E6C-483B-9887-A4D49EC5FB90}"/>
              </a:ext>
            </a:extLst>
          </p:cNvPr>
          <p:cNvSpPr/>
          <p:nvPr/>
        </p:nvSpPr>
        <p:spPr>
          <a:xfrm>
            <a:off x="6328229" y="932084"/>
            <a:ext cx="5167085" cy="4513461"/>
          </a:xfrm>
          <a:prstGeom prst="wedgeEllipseCallout">
            <a:avLst>
              <a:gd name="adj1" fmla="val -86799"/>
              <a:gd name="adj2" fmla="val 286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“Therefore, whatever you want men to do to you, do also to them, for this is the Law and</a:t>
            </a:r>
            <a:br>
              <a:rPr lang="en-US" sz="3200" dirty="0"/>
            </a:br>
            <a:r>
              <a:rPr lang="en-US" sz="3200" dirty="0"/>
              <a:t>the Prophets.”</a:t>
            </a:r>
          </a:p>
          <a:p>
            <a:pPr algn="ctr"/>
            <a:r>
              <a:rPr lang="en-US" sz="3200" b="1" dirty="0"/>
              <a:t>Matthew 7:12</a:t>
            </a:r>
          </a:p>
        </p:txBody>
      </p:sp>
    </p:spTree>
    <p:extLst>
      <p:ext uri="{BB962C8B-B14F-4D97-AF65-F5344CB8AC3E}">
        <p14:creationId xmlns:p14="http://schemas.microsoft.com/office/powerpoint/2010/main" val="2685383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218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Thetford</dc:creator>
  <cp:lastModifiedBy>Richard Thetford</cp:lastModifiedBy>
  <cp:revision>6</cp:revision>
  <dcterms:created xsi:type="dcterms:W3CDTF">2024-07-25T15:12:56Z</dcterms:created>
  <dcterms:modified xsi:type="dcterms:W3CDTF">2026-02-15T22:01:12Z</dcterms:modified>
</cp:coreProperties>
</file>