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6" autoAdjust="0"/>
    <p:restoredTop sz="94660"/>
  </p:normalViewPr>
  <p:slideViewPr>
    <p:cSldViewPr snapToGrid="0">
      <p:cViewPr varScale="1">
        <p:scale>
          <a:sx n="88" d="100"/>
          <a:sy n="88" d="100"/>
        </p:scale>
        <p:origin x="86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1AA0E4-28F9-4F3A-AA8C-0A233D6824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37CC9AD-F872-4943-81BE-890AB32544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ECA92B-D638-46CF-813A-53CC8C4F3E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49AFB-ED04-4103-B692-0AA9D3125AE7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B6CD30-F9A8-4EB7-A5AA-268FA7E42E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7E69AF-0964-4955-96CC-E790107CB6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F8353-7FE6-4E52-86AD-24612EEFF7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7888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25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3B49A-2465-47A6-911F-998BC84AB2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8FA1766-6D21-4A5E-8462-0E94BA364F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39C37D-CE0C-4728-AEA8-C97027DBE7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49AFB-ED04-4103-B692-0AA9D3125AE7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A88241-23E6-4094-BE2E-6DDC77AD02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EC1D64-1DBC-4BA9-A02D-653ABA5F2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F8353-7FE6-4E52-86AD-24612EEFF7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2776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25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4FDA4BA-100B-4C8E-A73C-E333766F8C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C64EDC7-74BB-4FB8-8E02-0C7794CC01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462ED0-97EC-4680-8788-3A2E58EBF1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49AFB-ED04-4103-B692-0AA9D3125AE7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ED2360-74BE-409E-9ADE-05E8A813A4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1529C3-085D-406B-90AE-084CA8A9C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F8353-7FE6-4E52-86AD-24612EEFF7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7288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25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0B32A0-0455-4DC3-B120-E3B58D8F40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9D92AD-B536-43A8-A895-B2278BB5F6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7510EC-CBC0-4EC7-88C8-8680BFA8E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49AFB-ED04-4103-B692-0AA9D3125AE7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77FAC8-5CAA-4005-9F5A-D7E730179F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3C758F-A018-457A-B96D-34FD61EE8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F8353-7FE6-4E52-86AD-24612EEFF7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7565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25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BD25CA-99F7-4A59-A9E7-4D8A5876BB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1C3865-2F81-471E-8330-AB209AF337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6B4E2B-99C7-4B61-9ECA-F829635C01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49AFB-ED04-4103-B692-0AA9D3125AE7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B72E3F-FA5B-4781-B1FE-80128F669A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28538C-FF36-40A7-AE0A-4C8ED1493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F8353-7FE6-4E52-86AD-24612EEFF7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1409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25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10DAAE-1EA6-4A75-8DE2-B3BA90104E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569403-59E8-4E84-B686-7E22C76351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7BFDFB-91E8-4B2E-BA15-5F8590EC6B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D02DC0-8450-4DA4-9242-614C4EBC49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49AFB-ED04-4103-B692-0AA9D3125AE7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5E8742-5896-4C8A-88A5-6D96BACBF8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A73843-96D7-4055-9746-6D4AC5EC9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F8353-7FE6-4E52-86AD-24612EEFF7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37616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25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115550-06D1-45D6-99DA-B9B8A4ADA9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D1DFDA-0C09-494F-BE95-6C092F4244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E14AF24-1BB1-42C6-A2D4-ED4FCD3053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057CF94-9939-4DCD-AAB6-1B28E3D4C7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3EF2205-77BD-40EA-ADAC-0987D63DF6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7B349CC-B185-48FF-AFB8-9AABA41B72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49AFB-ED04-4103-B692-0AA9D3125AE7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059B43A-62CD-4FC7-BBA3-F7A7E02665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7F13411-B9B4-4BCF-8941-752FB48F60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F8353-7FE6-4E52-86AD-24612EEFF7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30134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25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8976BF-E210-42EE-818C-91F084F035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5303B21-689E-4759-ADF1-CDA9CE27F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49AFB-ED04-4103-B692-0AA9D3125AE7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2AC8B62-692C-4DA4-836E-1D5EAEE63C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2F4FB8A-5A62-4420-9240-2B59FE59A3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F8353-7FE6-4E52-86AD-24612EEFF7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3387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25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98E5DAE-7FED-44D6-B445-A87C2C7C05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49AFB-ED04-4103-B692-0AA9D3125AE7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B01311E-9A47-4B97-8FB4-75EA22B873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317A4A-02A2-40F0-9F76-21BC83DDFD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F8353-7FE6-4E52-86AD-24612EEFF7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2037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25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CD8971-4575-45BC-9FF0-B7A0949DEB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0E9E63-3B2F-4336-82C5-79517D4424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F4161F-CAC1-46C8-8FFA-27481D53C1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A01102-1C66-4551-A902-33C4F40C2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49AFB-ED04-4103-B692-0AA9D3125AE7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CBEECC-9C8A-4500-A9B8-11FC411BA4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F159CD-18F1-4DD2-9550-168DCAED3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F8353-7FE6-4E52-86AD-24612EEFF7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0054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25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E7A481-CE21-4878-BF1A-615E6C01BC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C77EAFC-24A3-4770-B5FA-747DE34DDC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38AC71-5AA9-45E8-B50C-08C3EB1134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934661-A257-4C2F-9AE7-B6980D662B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49AFB-ED04-4103-B692-0AA9D3125AE7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BE1B29-D123-467E-8EED-E3D1212938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58C560-4B87-4538-B27A-C5B0D9B89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F8353-7FE6-4E52-86AD-24612EEFF7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5856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250">
        <p15:prstTrans prst="fallOver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67CA5F4-ED8F-411B-8166-81FEF1B3EC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7BE8DA-B7D8-4A48-A585-B60EE1A101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476026-8D3F-47BF-9616-81969EE60A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549AFB-ED04-4103-B692-0AA9D3125AE7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A3A377-A926-4DFE-9D19-34ECB115CB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DED1B8-E6C6-4404-8637-9F204DC10D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5F8353-7FE6-4E52-86AD-24612EEFF7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658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250">
        <p15:prstTrans prst="fallOver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singing in a church&#10;&#10;Description automatically generated">
            <a:extLst>
              <a:ext uri="{FF2B5EF4-FFF2-40B4-BE49-F238E27FC236}">
                <a16:creationId xmlns:a16="http://schemas.microsoft.com/office/drawing/2014/main" id="{CD516A9A-3530-488F-B282-0564C839EE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84384"/>
            <a:ext cx="12192000" cy="468923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62DAD87-9F12-4966-B788-773856D80C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88687"/>
            <a:ext cx="12191999" cy="895696"/>
          </a:xfrm>
        </p:spPr>
        <p:txBody>
          <a:bodyPr>
            <a:normAutofit/>
          </a:bodyPr>
          <a:lstStyle/>
          <a:p>
            <a:r>
              <a:rPr lang="en-US" sz="5400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The Edification of the Church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E687A8-25EC-4BFA-95C2-E439C5BC6D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" y="5838929"/>
            <a:ext cx="12191999" cy="442406"/>
          </a:xfrm>
        </p:spPr>
        <p:txBody>
          <a:bodyPr>
            <a:noAutofit/>
          </a:bodyPr>
          <a:lstStyle/>
          <a:p>
            <a:r>
              <a:rPr lang="en-US" sz="2800" dirty="0"/>
              <a:t>Luke 19:10; Matthew 28:18-20; Ephesians 4:15-16; 1 Corinthians 16:1-3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9DA2F43-B9BD-4267-BE0F-6DFCB8545B53}"/>
              </a:ext>
            </a:extLst>
          </p:cNvPr>
          <p:cNvSpPr txBox="1"/>
          <p:nvPr/>
        </p:nvSpPr>
        <p:spPr>
          <a:xfrm>
            <a:off x="0" y="6524172"/>
            <a:ext cx="12192000" cy="33855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Richard Thetford									              www.thetfordcountry.com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FB763F4-EEAC-40EE-907B-6DA903099F4F}"/>
              </a:ext>
            </a:extLst>
          </p:cNvPr>
          <p:cNvSpPr/>
          <p:nvPr/>
        </p:nvSpPr>
        <p:spPr>
          <a:xfrm>
            <a:off x="0" y="0"/>
            <a:ext cx="12192000" cy="188686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DD7401-C1F0-483D-ABE7-405272FBD100}"/>
              </a:ext>
            </a:extLst>
          </p:cNvPr>
          <p:cNvSpPr/>
          <p:nvPr/>
        </p:nvSpPr>
        <p:spPr>
          <a:xfrm>
            <a:off x="0" y="6335484"/>
            <a:ext cx="12192000" cy="188686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13625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250">
        <p15:prstTrans prst="fallOver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3A7224-AA79-4F6A-B010-C912C61DE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171" y="365126"/>
            <a:ext cx="11821886" cy="745218"/>
          </a:xfrm>
          <a:solidFill>
            <a:schemeClr val="accent6">
              <a:lumMod val="75000"/>
            </a:schemeClr>
          </a:solidFill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Some Realms in Which We Are to Grow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890B72-59AF-41C1-A4C5-58EF210743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171" y="1233714"/>
            <a:ext cx="11821886" cy="5101767"/>
          </a:xfrm>
        </p:spPr>
        <p:txBody>
          <a:bodyPr/>
          <a:lstStyle/>
          <a:p>
            <a:r>
              <a:rPr lang="en-US" sz="3000" b="1" dirty="0"/>
              <a:t>Grace and knowledge of the truth</a:t>
            </a:r>
          </a:p>
          <a:p>
            <a:pPr lvl="1"/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2 Peter 3:18</a:t>
            </a:r>
          </a:p>
          <a:p>
            <a:r>
              <a:rPr lang="en-US" sz="3000" b="1" dirty="0"/>
              <a:t>In the likeness of Jesus</a:t>
            </a:r>
          </a:p>
          <a:p>
            <a:pPr lvl="1"/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Ephesians 4:15</a:t>
            </a:r>
          </a:p>
          <a:p>
            <a:r>
              <a:rPr lang="en-US" sz="3000" b="1" dirty="0"/>
              <a:t>In Christian characteristics</a:t>
            </a:r>
          </a:p>
          <a:p>
            <a:pPr lvl="1"/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2 Peter 1:4-11</a:t>
            </a:r>
          </a:p>
          <a:p>
            <a:r>
              <a:rPr lang="en-US" sz="3000" b="1" dirty="0"/>
              <a:t>In our ability to serve and resist</a:t>
            </a:r>
          </a:p>
          <a:p>
            <a:pPr lvl="1"/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Romans 12:1-2; James 4:7</a:t>
            </a:r>
          </a:p>
          <a:p>
            <a:r>
              <a:rPr lang="en-US" sz="3000" b="1" dirty="0"/>
              <a:t>In love, knowledge, and judgment</a:t>
            </a:r>
          </a:p>
          <a:p>
            <a:pPr lvl="1"/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Philippians 1:9-10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7256393-D7EB-4D33-95F4-FD1BD5E576A2}"/>
              </a:ext>
            </a:extLst>
          </p:cNvPr>
          <p:cNvSpPr txBox="1"/>
          <p:nvPr/>
        </p:nvSpPr>
        <p:spPr>
          <a:xfrm>
            <a:off x="0" y="6524172"/>
            <a:ext cx="12192000" cy="33855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Richard Thetford									              www.thetfordcountry.com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40138E7-0416-4974-8C1D-B78432CEEF09}"/>
              </a:ext>
            </a:extLst>
          </p:cNvPr>
          <p:cNvSpPr/>
          <p:nvPr/>
        </p:nvSpPr>
        <p:spPr>
          <a:xfrm>
            <a:off x="0" y="0"/>
            <a:ext cx="12192000" cy="188686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37A8610-ACD9-4C49-9022-AE406B2A661A}"/>
              </a:ext>
            </a:extLst>
          </p:cNvPr>
          <p:cNvSpPr/>
          <p:nvPr/>
        </p:nvSpPr>
        <p:spPr>
          <a:xfrm>
            <a:off x="0" y="6335484"/>
            <a:ext cx="12192000" cy="188686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6" name="Picture 15" descr="A person and person reading a book&#10;&#10;Description automatically generated">
            <a:extLst>
              <a:ext uri="{FF2B5EF4-FFF2-40B4-BE49-F238E27FC236}">
                <a16:creationId xmlns:a16="http://schemas.microsoft.com/office/drawing/2014/main" id="{62A634D6-E3FC-4897-8F5D-2C592E6714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538" y="1286784"/>
            <a:ext cx="6021519" cy="4880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872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25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3A7224-AA79-4F6A-B010-C912C61DE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171" y="365126"/>
            <a:ext cx="11821886" cy="745218"/>
          </a:xfrm>
          <a:solidFill>
            <a:schemeClr val="accent6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What This Growth Requires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890B72-59AF-41C1-A4C5-58EF210743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171" y="1233714"/>
            <a:ext cx="11821886" cy="5101767"/>
          </a:xfrm>
        </p:spPr>
        <p:txBody>
          <a:bodyPr/>
          <a:lstStyle/>
          <a:p>
            <a:r>
              <a:rPr lang="en-US" sz="3000" b="1" dirty="0"/>
              <a:t>Desire for the truth</a:t>
            </a:r>
          </a:p>
          <a:p>
            <a:pPr lvl="1"/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1 Peter 2:2</a:t>
            </a:r>
          </a:p>
          <a:p>
            <a:r>
              <a:rPr lang="en-US" sz="3000" b="1" dirty="0"/>
              <a:t>Spiritual exercise</a:t>
            </a:r>
          </a:p>
          <a:p>
            <a:pPr lvl="1"/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Hebrews 5:12-14</a:t>
            </a:r>
          </a:p>
          <a:p>
            <a:r>
              <a:rPr lang="en-US" sz="3000" b="1" dirty="0"/>
              <a:t>Action instead of neglect</a:t>
            </a:r>
          </a:p>
          <a:p>
            <a:pPr lvl="1"/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Hebrews 2:1-3</a:t>
            </a:r>
          </a:p>
          <a:p>
            <a:r>
              <a:rPr lang="en-US" sz="3000" b="1" dirty="0"/>
              <a:t>Study, meditation, faithfulness</a:t>
            </a:r>
          </a:p>
          <a:p>
            <a:pPr lvl="1"/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2 Timothy 2:15</a:t>
            </a:r>
          </a:p>
          <a:p>
            <a:r>
              <a:rPr lang="en-US" sz="3000" b="1" dirty="0"/>
              <a:t>Purity of mind and in prayer</a:t>
            </a:r>
          </a:p>
          <a:p>
            <a:pPr lvl="1"/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Titus 2:11-14; Philippians 4:8; 1 Thessalonians 5:17-18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7256393-D7EB-4D33-95F4-FD1BD5E576A2}"/>
              </a:ext>
            </a:extLst>
          </p:cNvPr>
          <p:cNvSpPr txBox="1"/>
          <p:nvPr/>
        </p:nvSpPr>
        <p:spPr>
          <a:xfrm>
            <a:off x="0" y="6524172"/>
            <a:ext cx="12192000" cy="33855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Richard Thetford									              www.thetfordcountry.com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40138E7-0416-4974-8C1D-B78432CEEF09}"/>
              </a:ext>
            </a:extLst>
          </p:cNvPr>
          <p:cNvSpPr/>
          <p:nvPr/>
        </p:nvSpPr>
        <p:spPr>
          <a:xfrm>
            <a:off x="0" y="0"/>
            <a:ext cx="12192000" cy="188686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37A8610-ACD9-4C49-9022-AE406B2A661A}"/>
              </a:ext>
            </a:extLst>
          </p:cNvPr>
          <p:cNvSpPr/>
          <p:nvPr/>
        </p:nvSpPr>
        <p:spPr>
          <a:xfrm>
            <a:off x="0" y="6335484"/>
            <a:ext cx="12192000" cy="188686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 descr="A person reading a book&#10;&#10;Description automatically generated">
            <a:extLst>
              <a:ext uri="{FF2B5EF4-FFF2-40B4-BE49-F238E27FC236}">
                <a16:creationId xmlns:a16="http://schemas.microsoft.com/office/drawing/2014/main" id="{9B3480DF-3FFD-48CF-85BF-B704BF20F5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9600" y="1286783"/>
            <a:ext cx="6306457" cy="4337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8852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25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3A7224-AA79-4F6A-B010-C912C61DE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171" y="365126"/>
            <a:ext cx="11821886" cy="745218"/>
          </a:xfrm>
          <a:solidFill>
            <a:schemeClr val="accent6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Things That Hinder This Growth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890B72-59AF-41C1-A4C5-58EF210743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171" y="1233714"/>
            <a:ext cx="11821886" cy="5101767"/>
          </a:xfrm>
        </p:spPr>
        <p:txBody>
          <a:bodyPr/>
          <a:lstStyle/>
          <a:p>
            <a:r>
              <a:rPr lang="en-US" sz="3000" b="1" dirty="0"/>
              <a:t>Wickedness, hypocrisy, etc.</a:t>
            </a:r>
          </a:p>
          <a:p>
            <a:pPr lvl="1"/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1 Peter 2:1-2</a:t>
            </a:r>
          </a:p>
          <a:p>
            <a:r>
              <a:rPr lang="en-US" sz="3000" b="1" dirty="0"/>
              <a:t>Lack of hearing</a:t>
            </a:r>
          </a:p>
          <a:p>
            <a:pPr lvl="1"/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Romans 10:17</a:t>
            </a:r>
          </a:p>
          <a:p>
            <a:r>
              <a:rPr lang="en-US" sz="3000" b="1" dirty="0"/>
              <a:t>A love of the world</a:t>
            </a:r>
          </a:p>
          <a:p>
            <a:pPr lvl="1"/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1 John 2:15-17</a:t>
            </a:r>
          </a:p>
          <a:p>
            <a:r>
              <a:rPr lang="en-US" sz="3000" b="1" dirty="0"/>
              <a:t>Foolish disputes</a:t>
            </a:r>
          </a:p>
          <a:p>
            <a:pPr lvl="1"/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2 Timothy 2:23</a:t>
            </a:r>
          </a:p>
          <a:p>
            <a:r>
              <a:rPr lang="en-US" sz="3000" b="1" dirty="0"/>
              <a:t>Love of money (materialism)</a:t>
            </a:r>
          </a:p>
          <a:p>
            <a:pPr lvl="1"/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1 Timothy 6:10, 17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7256393-D7EB-4D33-95F4-FD1BD5E576A2}"/>
              </a:ext>
            </a:extLst>
          </p:cNvPr>
          <p:cNvSpPr txBox="1"/>
          <p:nvPr/>
        </p:nvSpPr>
        <p:spPr>
          <a:xfrm>
            <a:off x="0" y="6524172"/>
            <a:ext cx="12192000" cy="33855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Richard Thetford									              www.thetfordcountry.com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40138E7-0416-4974-8C1D-B78432CEEF09}"/>
              </a:ext>
            </a:extLst>
          </p:cNvPr>
          <p:cNvSpPr/>
          <p:nvPr/>
        </p:nvSpPr>
        <p:spPr>
          <a:xfrm>
            <a:off x="0" y="0"/>
            <a:ext cx="12192000" cy="188686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37A8610-ACD9-4C49-9022-AE406B2A661A}"/>
              </a:ext>
            </a:extLst>
          </p:cNvPr>
          <p:cNvSpPr/>
          <p:nvPr/>
        </p:nvSpPr>
        <p:spPr>
          <a:xfrm>
            <a:off x="0" y="6335484"/>
            <a:ext cx="12192000" cy="188686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4" name="Picture 13" descr="A group of people reading books at a table&#10;&#10;Description automatically generated">
            <a:extLst>
              <a:ext uri="{FF2B5EF4-FFF2-40B4-BE49-F238E27FC236}">
                <a16:creationId xmlns:a16="http://schemas.microsoft.com/office/drawing/2014/main" id="{26B153C2-953F-4881-A226-FAB10F8413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2208" y="1233710"/>
            <a:ext cx="6943850" cy="4978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9988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25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3A7224-AA79-4F6A-B010-C912C61DE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171" y="365126"/>
            <a:ext cx="11821886" cy="745218"/>
          </a:xfrm>
          <a:solidFill>
            <a:schemeClr val="accent6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Some Avenues Through Which We Can Edify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890B72-59AF-41C1-A4C5-58EF210743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171" y="1233714"/>
            <a:ext cx="11821886" cy="5101767"/>
          </a:xfrm>
        </p:spPr>
        <p:txBody>
          <a:bodyPr/>
          <a:lstStyle/>
          <a:p>
            <a:r>
              <a:rPr lang="en-US" sz="3000" b="1" dirty="0"/>
              <a:t>Having a greater concern for others</a:t>
            </a:r>
          </a:p>
          <a:p>
            <a:pPr lvl="1"/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Philippians 2:1-4</a:t>
            </a:r>
          </a:p>
          <a:p>
            <a:r>
              <a:rPr lang="en-US" sz="3000" b="1" dirty="0"/>
              <a:t>Exhorting those who need it</a:t>
            </a:r>
          </a:p>
          <a:p>
            <a:pPr lvl="1"/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Hebrews 10:23-29</a:t>
            </a:r>
          </a:p>
          <a:p>
            <a:r>
              <a:rPr lang="en-US" sz="3000" b="1" dirty="0"/>
              <a:t>Encouraging the weak</a:t>
            </a:r>
          </a:p>
          <a:p>
            <a:pPr lvl="1"/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1 Thessalonians 5:14</a:t>
            </a:r>
          </a:p>
          <a:p>
            <a:r>
              <a:rPr lang="en-US" sz="3000" b="1" dirty="0"/>
              <a:t>Worshiping God</a:t>
            </a:r>
          </a:p>
          <a:p>
            <a:pPr lvl="1"/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Colossians 3:16; Ephesians 5:19</a:t>
            </a:r>
          </a:p>
          <a:p>
            <a:r>
              <a:rPr lang="en-US" sz="3000" b="1" dirty="0"/>
              <a:t>Teaching and setting a good example</a:t>
            </a:r>
          </a:p>
          <a:p>
            <a:pPr lvl="1"/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Titus 2:1-8; 2 Timothy 2:2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7256393-D7EB-4D33-95F4-FD1BD5E576A2}"/>
              </a:ext>
            </a:extLst>
          </p:cNvPr>
          <p:cNvSpPr txBox="1"/>
          <p:nvPr/>
        </p:nvSpPr>
        <p:spPr>
          <a:xfrm>
            <a:off x="0" y="6524172"/>
            <a:ext cx="12192000" cy="33855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Richard Thetford									              www.thetfordcountry.com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40138E7-0416-4974-8C1D-B78432CEEF09}"/>
              </a:ext>
            </a:extLst>
          </p:cNvPr>
          <p:cNvSpPr/>
          <p:nvPr/>
        </p:nvSpPr>
        <p:spPr>
          <a:xfrm>
            <a:off x="0" y="0"/>
            <a:ext cx="12192000" cy="188686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37A8610-ACD9-4C49-9022-AE406B2A661A}"/>
              </a:ext>
            </a:extLst>
          </p:cNvPr>
          <p:cNvSpPr/>
          <p:nvPr/>
        </p:nvSpPr>
        <p:spPr>
          <a:xfrm>
            <a:off x="0" y="6335484"/>
            <a:ext cx="12192000" cy="188686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B9D721F2-EB65-4531-8684-7165BC2C5E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1771" y="1282701"/>
            <a:ext cx="5624286" cy="4880426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>
            <a:outerShdw dist="99190" dir="2388334" algn="ctr" rotWithShape="0">
              <a:schemeClr val="tx1"/>
            </a:outerShdw>
          </a:effectLst>
        </p:spPr>
      </p:pic>
    </p:spTree>
    <p:extLst>
      <p:ext uri="{BB962C8B-B14F-4D97-AF65-F5344CB8AC3E}">
        <p14:creationId xmlns:p14="http://schemas.microsoft.com/office/powerpoint/2010/main" val="22979523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25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287</Words>
  <Application>Microsoft Office PowerPoint</Application>
  <PresentationFormat>Widescreen</PresentationFormat>
  <Paragraphs>51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The Edification of the Church</vt:lpstr>
      <vt:lpstr>Some Realms in Which We Are to Grow</vt:lpstr>
      <vt:lpstr>What This Growth Requires</vt:lpstr>
      <vt:lpstr>Things That Hinder This Growth</vt:lpstr>
      <vt:lpstr>Some Avenues Through Which We Can Edify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Edification of the Church</dc:title>
  <dc:creator>Richard Thetford</dc:creator>
  <cp:lastModifiedBy>Richard Thetford</cp:lastModifiedBy>
  <cp:revision>5</cp:revision>
  <dcterms:created xsi:type="dcterms:W3CDTF">2025-02-13T21:56:25Z</dcterms:created>
  <dcterms:modified xsi:type="dcterms:W3CDTF">2026-06-28T20:38:20Z</dcterms:modified>
</cp:coreProperties>
</file>