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B819-5670-47D7-9E3D-DB87AD86A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63A23-FD61-44AD-9BCD-38EC53453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71005-C51C-436A-AE0A-E2AA7679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793FD-A333-4676-B721-927F7BB6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D1B2B-D40C-49B9-BFF4-7C8CD208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964A-D6A8-49EF-B9E9-D1816EF0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35924-589F-47FF-B651-6FFF0973F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8C45-D7FB-4ABA-A207-0F6EA131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C82D7-93D7-4C91-A36F-0E1D469A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D8BF5-802C-4E1E-8FDF-6F07AC63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1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1B64C-D9C1-49B9-BDE8-2FB323D64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058F4-F202-4A08-9B6F-58B612E0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526D-FC6B-4BF6-A9A1-32FFD596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C292-92A4-41D6-8210-2DB296E2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8DFAC-80D5-4F8E-ACEC-4988F504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94E2-DF16-4136-9FD1-D8119051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C0B6-B17A-4221-822E-CE6C0056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003B0-0801-44E5-898A-298FE356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81D7-45AD-4D91-A4F0-627FED9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0DB9-B1C7-4228-821A-6E83DD55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7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50F9-65D9-4FE4-813E-AD4C2E86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FCBC9-30B0-4663-BBD8-FB538D73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358FC-92B6-42BA-8CD5-F054C15E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B88A-EA98-4D5B-8985-E2CD9A55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B7A6-D561-40F3-9BD2-81F759BF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9732-7867-4CAF-81AE-BE2D7B75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B6AB-BE46-4D57-8174-5BBDADA07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92B8-FD57-4BB2-A572-564929375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7BDDB-8777-4CC6-822F-74A9C113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131AE-6AF4-4FE1-ADD0-85F22559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7D13B-479F-4513-AE3A-DC7500B6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5E7B-C0CE-45DB-A25F-A4BEA5FE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1B101-4496-4E7A-B3E4-1EC43C1A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86AD5-5123-4BAE-8353-73E8B57DF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40751-2BAD-45AA-9753-4EAFEA82F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80549-5517-4034-A66C-5976035CA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27975-E283-47E6-9205-824E3E87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8C601-75D4-4E22-BF3B-71F41C2A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D7B13-C672-4A54-A74F-4E0996AA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3C91-64F0-45AB-AFFA-289869E2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D0C7C-24E4-4AAC-AE95-7E9D5905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BB6C-AA46-4B9E-8F2D-4888FAD8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7768C-CB61-4AF1-B384-314140A7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46996-DB81-48D7-A9D6-F727F56E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6D45E-0AC8-4C67-96C8-9D938AB7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76724-9DC6-4229-9025-7217C611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168C-558A-4B24-B8DC-74D34D8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0FB7-C5C0-450B-BC06-9DE72C51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D66EB-5958-41BD-97D5-B7779D05E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397FC-6CEA-48FC-88F9-FAA5A9B7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5B4DD-A6EA-4508-8520-6F6C7ACA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70C08-E688-40FC-920C-BB4C4951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B8CB-C8FC-45D1-9754-1E81BB15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3BEDE-28F8-491D-BB0E-F5E1E907A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F3CD-AA5D-4DCE-95D6-85BB5B3F3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E85D0-51A6-43FE-A1B6-5EDE2B9E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6F1B2-8B87-4658-A838-17FEC29E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5C126-6261-4570-B586-8AD803B5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0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4A4D7-823A-4B19-BA35-16DB6953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9C612-11B0-43C3-9410-87DEA3143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208-A2DC-4FC7-925E-5D231C59E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4ACE-1268-4752-853C-B031BC52A385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FB4B8-B789-4B99-8CA5-C7053A4C5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7858-C481-4692-84E5-50F60C114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173F-C8B8-4B9F-9BD4-D0903401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6DB5A389-01A5-4359-80C5-B668F8F37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28515"/>
            <a:ext cx="9143999" cy="609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58170-53B3-47EB-B86B-C1E805FE1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620"/>
            <a:ext cx="9144000" cy="90238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“From Childhood”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48BE2-E2B3-474D-BB45-04FDD36A7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1366"/>
            <a:ext cx="4020457" cy="598714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2 Timothy 3:14-15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FD306-A759-4A02-8607-FE92B57CF8B3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B734F-B088-41EF-93B0-34E6EF73699C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3DE8C-7047-4265-8174-3BCB56F1E32C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837C0-88F7-4D95-BB87-DCE5CC2AEF69}"/>
              </a:ext>
            </a:extLst>
          </p:cNvPr>
          <p:cNvSpPr/>
          <p:nvPr/>
        </p:nvSpPr>
        <p:spPr>
          <a:xfrm>
            <a:off x="-1" y="14514"/>
            <a:ext cx="1531257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AACFF-D8FE-4E23-BBB6-3078460265CE}"/>
              </a:ext>
            </a:extLst>
          </p:cNvPr>
          <p:cNvSpPr/>
          <p:nvPr/>
        </p:nvSpPr>
        <p:spPr>
          <a:xfrm>
            <a:off x="10667999" y="14513"/>
            <a:ext cx="1531257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Through Faith Which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is in Christ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Things necessary to know the scriptures</a:t>
            </a:r>
          </a:p>
          <a:p>
            <a:pPr lvl="1"/>
            <a:r>
              <a:rPr lang="en-US" sz="3000" dirty="0"/>
              <a:t>That which is needed to “DO” and “NOT DO”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Learn the Bible class lesson </a:t>
            </a:r>
            <a:r>
              <a:rPr lang="en-US" sz="2800" b="1" dirty="0">
                <a:solidFill>
                  <a:srgbClr val="993366"/>
                </a:solidFill>
              </a:rPr>
              <a:t>(Acts 17:11)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Come equipped</a:t>
            </a:r>
          </a:p>
          <a:p>
            <a:pPr lvl="3"/>
            <a:r>
              <a:rPr lang="en-US" sz="2600" dirty="0">
                <a:solidFill>
                  <a:srgbClr val="993366"/>
                </a:solidFill>
              </a:rPr>
              <a:t>“attendance” versus “attentive”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Do Not – leave your class book at home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Do the lesson a few days in advance</a:t>
            </a:r>
          </a:p>
          <a:p>
            <a:pPr lvl="3"/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looking at a book&#10;&#10;Description automatically generated">
            <a:extLst>
              <a:ext uri="{FF2B5EF4-FFF2-40B4-BE49-F238E27FC236}">
                <a16:creationId xmlns:a16="http://schemas.microsoft.com/office/drawing/2014/main" id="{EF66C018-4770-46CA-A4EC-C21609143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570304"/>
            <a:ext cx="2989036" cy="1689678"/>
          </a:xfrm>
          <a:prstGeom prst="rect">
            <a:avLst/>
          </a:prstGeom>
        </p:spPr>
      </p:pic>
      <p:pic>
        <p:nvPicPr>
          <p:cNvPr id="13" name="Picture 12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911C7ACA-8263-4832-8F1E-2C209CE24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99" y="2547257"/>
            <a:ext cx="3628572" cy="36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Paul told Timothy “You must continue…”</a:t>
            </a:r>
          </a:p>
          <a:p>
            <a:r>
              <a:rPr lang="en-US" sz="3200" b="1" dirty="0"/>
              <a:t>Be “strong” and “zealous”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91E8A05C-CE20-481A-A72F-1D584DB7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543606"/>
            <a:ext cx="3098799" cy="1743074"/>
          </a:xfrm>
          <a:prstGeom prst="rect">
            <a:avLst/>
          </a:prstGeom>
        </p:spPr>
      </p:pic>
      <p:pic>
        <p:nvPicPr>
          <p:cNvPr id="11" name="Picture 10" descr="A child reading a book&#10;&#10;Description automatically generated">
            <a:extLst>
              <a:ext uri="{FF2B5EF4-FFF2-40B4-BE49-F238E27FC236}">
                <a16:creationId xmlns:a16="http://schemas.microsoft.com/office/drawing/2014/main" id="{1E122033-3F5C-4433-B178-21B062127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46" y="3578290"/>
            <a:ext cx="3895725" cy="2600325"/>
          </a:xfrm>
          <a:prstGeom prst="rect">
            <a:avLst/>
          </a:prstGeom>
        </p:spPr>
      </p:pic>
      <p:pic>
        <p:nvPicPr>
          <p:cNvPr id="13" name="Picture 12" descr="A young child reading a book&#10;&#10;Description automatically generated">
            <a:extLst>
              <a:ext uri="{FF2B5EF4-FFF2-40B4-BE49-F238E27FC236}">
                <a16:creationId xmlns:a16="http://schemas.microsoft.com/office/drawing/2014/main" id="{ABB3A86D-7AFC-40CA-919E-7990EFDE1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6" y="3576637"/>
            <a:ext cx="3543300" cy="2600325"/>
          </a:xfrm>
          <a:prstGeom prst="rect">
            <a:avLst/>
          </a:prstGeom>
        </p:spPr>
      </p:pic>
      <p:pic>
        <p:nvPicPr>
          <p:cNvPr id="15" name="Picture 14" descr="A child sitting on a blanket reading a book&#10;&#10;Description automatically generated">
            <a:extLst>
              <a:ext uri="{FF2B5EF4-FFF2-40B4-BE49-F238E27FC236}">
                <a16:creationId xmlns:a16="http://schemas.microsoft.com/office/drawing/2014/main" id="{98190789-757C-4350-8044-8444C97A9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" y="3576637"/>
            <a:ext cx="3819093" cy="26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Must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“Must” – no other way</a:t>
            </a:r>
          </a:p>
          <a:p>
            <a:r>
              <a:rPr lang="en-US" sz="3200" b="1" dirty="0"/>
              <a:t>“Continue” – be strong; endure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and a child looking at a book&#10;&#10;Description automatically generated">
            <a:extLst>
              <a:ext uri="{FF2B5EF4-FFF2-40B4-BE49-F238E27FC236}">
                <a16:creationId xmlns:a16="http://schemas.microsoft.com/office/drawing/2014/main" id="{2D5BBBCD-2650-4176-95DA-82275AF2A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570304"/>
            <a:ext cx="2989036" cy="1689678"/>
          </a:xfrm>
          <a:prstGeom prst="rect">
            <a:avLst/>
          </a:prstGeom>
        </p:spPr>
      </p:pic>
      <p:pic>
        <p:nvPicPr>
          <p:cNvPr id="12" name="Picture 11" descr="A family looking at a book&#10;&#10;Description automatically generated">
            <a:extLst>
              <a:ext uri="{FF2B5EF4-FFF2-40B4-BE49-F238E27FC236}">
                <a16:creationId xmlns:a16="http://schemas.microsoft.com/office/drawing/2014/main" id="{031DADA1-D73D-48A3-B4FA-A19D57FB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01609"/>
            <a:ext cx="5406571" cy="3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“Continue” in the Things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You’ve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“Learned” – to increase in knowledge</a:t>
            </a:r>
          </a:p>
          <a:p>
            <a:pPr lvl="1"/>
            <a:r>
              <a:rPr lang="en-US" sz="3000" dirty="0"/>
              <a:t>Install morals</a:t>
            </a:r>
          </a:p>
          <a:p>
            <a:pPr lvl="1"/>
            <a:r>
              <a:rPr lang="en-US" sz="3000" dirty="0"/>
              <a:t>Protect against false doctrine</a:t>
            </a:r>
          </a:p>
          <a:p>
            <a:pPr lvl="1"/>
            <a:r>
              <a:rPr lang="en-US" sz="3000" dirty="0"/>
              <a:t>Teach about Christ’s true church</a:t>
            </a:r>
          </a:p>
          <a:p>
            <a:r>
              <a:rPr lang="en-US" sz="3200" b="1" dirty="0"/>
              <a:t>“Morals”</a:t>
            </a:r>
          </a:p>
          <a:p>
            <a:pPr lvl="1"/>
            <a:r>
              <a:rPr lang="en-US" sz="3000" dirty="0"/>
              <a:t>See the difference between what the</a:t>
            </a:r>
            <a:br>
              <a:rPr lang="en-US" sz="3000" dirty="0"/>
            </a:br>
            <a:r>
              <a:rPr lang="en-US" sz="3000" dirty="0"/>
              <a:t>Bible teaches and what others often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B8C8B2B6-2CF8-45C6-8CCF-D173AF57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543606"/>
            <a:ext cx="3098799" cy="1743074"/>
          </a:xfrm>
          <a:prstGeom prst="rect">
            <a:avLst/>
          </a:prstGeom>
        </p:spPr>
      </p:pic>
      <p:pic>
        <p:nvPicPr>
          <p:cNvPr id="12" name="Picture 11" descr="A group of children reading books&#10;&#10;Description automatically generated">
            <a:extLst>
              <a:ext uri="{FF2B5EF4-FFF2-40B4-BE49-F238E27FC236}">
                <a16:creationId xmlns:a16="http://schemas.microsoft.com/office/drawing/2014/main" id="{F7089162-1FB6-4DD0-819E-D33C48375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16" y="2546579"/>
            <a:ext cx="4454655" cy="36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0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“Continue” in the Things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You’ve Been Assured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“Assured” – to trust</a:t>
            </a:r>
          </a:p>
          <a:p>
            <a:r>
              <a:rPr lang="en-US" sz="3200" b="1" dirty="0"/>
              <a:t>Things that helped Timothy:</a:t>
            </a:r>
          </a:p>
          <a:p>
            <a:pPr lvl="1"/>
            <a:r>
              <a:rPr lang="en-US" sz="3000" dirty="0"/>
              <a:t>God’s Word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2 Timothy 3:16-17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2 Timothy 2:15</a:t>
            </a:r>
          </a:p>
          <a:p>
            <a:pPr lvl="1"/>
            <a:r>
              <a:rPr lang="en-US" sz="3000" dirty="0"/>
              <a:t>His family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Acts 16:1-3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looking at a book&#10;&#10;Description automatically generated">
            <a:extLst>
              <a:ext uri="{FF2B5EF4-FFF2-40B4-BE49-F238E27FC236}">
                <a16:creationId xmlns:a16="http://schemas.microsoft.com/office/drawing/2014/main" id="{DDFEBA23-5A4B-41D8-84B8-9CC546FB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570304"/>
            <a:ext cx="2989036" cy="1689678"/>
          </a:xfrm>
          <a:prstGeom prst="rect">
            <a:avLst/>
          </a:prstGeom>
        </p:spPr>
      </p:pic>
      <p:pic>
        <p:nvPicPr>
          <p:cNvPr id="11" name="Picture 10" descr="A child reading a book&#10;&#10;Description automatically generated">
            <a:extLst>
              <a:ext uri="{FF2B5EF4-FFF2-40B4-BE49-F238E27FC236}">
                <a16:creationId xmlns:a16="http://schemas.microsoft.com/office/drawing/2014/main" id="{88473152-1FA0-4BFE-87A4-95ACA07C2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2547257"/>
            <a:ext cx="5392057" cy="36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3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“Continue” in the Things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You’ve Been Assured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Things that helped Timothy:</a:t>
            </a:r>
          </a:p>
          <a:p>
            <a:pPr lvl="1"/>
            <a:r>
              <a:rPr lang="en-US" sz="3000" dirty="0"/>
              <a:t>The church</a:t>
            </a:r>
          </a:p>
          <a:p>
            <a:pPr lvl="1"/>
            <a:r>
              <a:rPr lang="en-US" sz="3000" dirty="0"/>
              <a:t>The apostle Paul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2 Timothy 1:8</a:t>
            </a:r>
          </a:p>
          <a:p>
            <a:pPr lvl="1"/>
            <a:r>
              <a:rPr lang="en-US" sz="3000" dirty="0"/>
              <a:t>Looking back to his childhood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2 Timothy 1:13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2 Timothy 3:10-11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6BA41A25-E081-43D4-AE6B-5EEFAC0D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543606"/>
            <a:ext cx="3098799" cy="1743074"/>
          </a:xfrm>
          <a:prstGeom prst="rect">
            <a:avLst/>
          </a:prstGeom>
        </p:spPr>
      </p:pic>
      <p:pic>
        <p:nvPicPr>
          <p:cNvPr id="11" name="Picture 10" descr="An old person and young child reading a book&#10;&#10;Description automatically generated">
            <a:extLst>
              <a:ext uri="{FF2B5EF4-FFF2-40B4-BE49-F238E27FC236}">
                <a16:creationId xmlns:a16="http://schemas.microsoft.com/office/drawing/2014/main" id="{CA603F23-AF1D-4518-BED0-AA4369D57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82" y="2546578"/>
            <a:ext cx="5336417" cy="37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Knowing from Whom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You Learned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Lois and Eunice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2 Timothy 1:5</a:t>
            </a:r>
          </a:p>
          <a:p>
            <a:pPr lvl="1"/>
            <a:r>
              <a:rPr lang="en-US" sz="3000" b="1" dirty="0">
                <a:solidFill>
                  <a:srgbClr val="993366"/>
                </a:solidFill>
              </a:rPr>
              <a:t>A “Genuine” faith</a:t>
            </a:r>
            <a:endParaRPr lang="en-US" sz="2800" b="1" dirty="0">
              <a:solidFill>
                <a:srgbClr val="9933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looking at a book&#10;&#10;Description automatically generated">
            <a:extLst>
              <a:ext uri="{FF2B5EF4-FFF2-40B4-BE49-F238E27FC236}">
                <a16:creationId xmlns:a16="http://schemas.microsoft.com/office/drawing/2014/main" id="{C063691E-F75F-413A-B29A-03012169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570304"/>
            <a:ext cx="2989036" cy="1689678"/>
          </a:xfrm>
          <a:prstGeom prst="rect">
            <a:avLst/>
          </a:prstGeom>
        </p:spPr>
      </p:pic>
      <p:pic>
        <p:nvPicPr>
          <p:cNvPr id="11" name="Picture 10" descr="A person reading a book to children&#10;&#10;Description automatically generated">
            <a:extLst>
              <a:ext uri="{FF2B5EF4-FFF2-40B4-BE49-F238E27FC236}">
                <a16:creationId xmlns:a16="http://schemas.microsoft.com/office/drawing/2014/main" id="{759CF8D2-749C-42B9-B06C-0EB81054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1" y="2547257"/>
            <a:ext cx="5384799" cy="36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From Childhood You Have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Known the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One can learn them as a child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About God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About the world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About Christ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About the Bible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About morals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About the church</a:t>
            </a:r>
            <a:endParaRPr lang="en-US" sz="2800" b="1" dirty="0">
              <a:solidFill>
                <a:srgbClr val="9933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A5D36A31-F0BE-441D-BD7B-2AD8986F1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543606"/>
            <a:ext cx="3098799" cy="1743074"/>
          </a:xfrm>
          <a:prstGeom prst="rect">
            <a:avLst/>
          </a:prstGeom>
        </p:spPr>
      </p:pic>
      <p:pic>
        <p:nvPicPr>
          <p:cNvPr id="11" name="Picture 10" descr="A person reading a book to his children&#10;&#10;Description automatically generated">
            <a:extLst>
              <a:ext uri="{FF2B5EF4-FFF2-40B4-BE49-F238E27FC236}">
                <a16:creationId xmlns:a16="http://schemas.microsoft.com/office/drawing/2014/main" id="{4D9BEE98-49B0-4CBC-BAB1-57352E970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2544625"/>
            <a:ext cx="5421085" cy="36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4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Which Are Able to Make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You Wise for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629705"/>
          </a:xfrm>
        </p:spPr>
        <p:txBody>
          <a:bodyPr>
            <a:normAutofit/>
          </a:bodyPr>
          <a:lstStyle/>
          <a:p>
            <a:r>
              <a:rPr lang="en-US" sz="3200" b="1" dirty="0"/>
              <a:t>“Wise” – knowing the correct path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Psalms 19:7</a:t>
            </a:r>
          </a:p>
          <a:p>
            <a:pPr lvl="1"/>
            <a:r>
              <a:rPr lang="en-US" sz="3000" dirty="0">
                <a:solidFill>
                  <a:srgbClr val="993366"/>
                </a:solidFill>
              </a:rPr>
              <a:t>Psalms 119:98</a:t>
            </a:r>
            <a:endParaRPr lang="en-US" sz="2800" b="1" dirty="0">
              <a:solidFill>
                <a:srgbClr val="9933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looking at a book&#10;&#10;Description automatically generated">
            <a:extLst>
              <a:ext uri="{FF2B5EF4-FFF2-40B4-BE49-F238E27FC236}">
                <a16:creationId xmlns:a16="http://schemas.microsoft.com/office/drawing/2014/main" id="{E6F758D3-E3F7-456E-8E74-24CE4C3E8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570304"/>
            <a:ext cx="2989036" cy="1689678"/>
          </a:xfrm>
          <a:prstGeom prst="rect">
            <a:avLst/>
          </a:prstGeom>
        </p:spPr>
      </p:pic>
      <p:pic>
        <p:nvPicPr>
          <p:cNvPr id="11" name="Picture 10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DF90BF13-39DF-4E8B-83D3-34E1FCA20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57" y="2547257"/>
            <a:ext cx="5094514" cy="36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0FB9-D634-4BA3-BEFA-BFC8C7A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413657"/>
            <a:ext cx="11379200" cy="2002972"/>
          </a:xfrm>
          <a:solidFill>
            <a:srgbClr val="993366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Through Faith Which</a:t>
            </a:r>
            <a:br>
              <a:rPr lang="en-US" sz="4800" b="1" dirty="0">
                <a:solidFill>
                  <a:srgbClr val="FFFF00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is in Christ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BE45-E1AE-4245-8B03-F4C14632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2547257"/>
            <a:ext cx="11379200" cy="3749046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Timothy was a Christian</a:t>
            </a:r>
          </a:p>
          <a:p>
            <a:r>
              <a:rPr lang="en-US" sz="3200" b="1" dirty="0"/>
              <a:t>Things necessary to know</a:t>
            </a:r>
            <a:br>
              <a:rPr lang="en-US" sz="3200" b="1" dirty="0"/>
            </a:br>
            <a:r>
              <a:rPr lang="en-US" sz="3200" b="1" dirty="0"/>
              <a:t>the scriptures</a:t>
            </a:r>
          </a:p>
          <a:p>
            <a:pPr lvl="1"/>
            <a:r>
              <a:rPr lang="en-US" sz="3000" dirty="0"/>
              <a:t>That which is needed to</a:t>
            </a:r>
            <a:br>
              <a:rPr lang="en-US" sz="3000" dirty="0"/>
            </a:br>
            <a:r>
              <a:rPr lang="en-US" sz="3000" dirty="0"/>
              <a:t>“DO” and “NOT DO”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2 Timothy 2:15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1 Timothy 4:13</a:t>
            </a:r>
          </a:p>
          <a:p>
            <a:pPr lvl="2"/>
            <a:r>
              <a:rPr lang="en-US" sz="2800" dirty="0">
                <a:solidFill>
                  <a:srgbClr val="993366"/>
                </a:solidFill>
              </a:rPr>
              <a:t>Ephesians 3:3-4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A5DE5-4640-4CAD-8AEA-9D9A4EC9B99E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96C1C-7F50-4EBA-A29D-1BFA54B6BA94}"/>
              </a:ext>
            </a:extLst>
          </p:cNvPr>
          <p:cNvSpPr/>
          <p:nvPr/>
        </p:nvSpPr>
        <p:spPr>
          <a:xfrm>
            <a:off x="0" y="0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24CB7-8ECE-43F2-8C6F-C1222669BB4D}"/>
              </a:ext>
            </a:extLst>
          </p:cNvPr>
          <p:cNvSpPr/>
          <p:nvPr/>
        </p:nvSpPr>
        <p:spPr>
          <a:xfrm>
            <a:off x="0" y="6299609"/>
            <a:ext cx="12192000" cy="228514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5F798-5E69-4991-A48A-1A9B8F664398}"/>
              </a:ext>
            </a:extLst>
          </p:cNvPr>
          <p:cNvSpPr/>
          <p:nvPr/>
        </p:nvSpPr>
        <p:spPr>
          <a:xfrm>
            <a:off x="0" y="14514"/>
            <a:ext cx="232230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2687D-DCEB-44B2-80E5-184804E5C7A1}"/>
              </a:ext>
            </a:extLst>
          </p:cNvPr>
          <p:cNvSpPr/>
          <p:nvPr/>
        </p:nvSpPr>
        <p:spPr>
          <a:xfrm>
            <a:off x="11959770" y="14513"/>
            <a:ext cx="239486" cy="6296303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D9881172-9650-4E3E-A0F0-2512B8CED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543606"/>
            <a:ext cx="3098799" cy="1743074"/>
          </a:xfrm>
          <a:prstGeom prst="rect">
            <a:avLst/>
          </a:prstGeom>
        </p:spPr>
      </p:pic>
      <p:pic>
        <p:nvPicPr>
          <p:cNvPr id="11" name="Picture 10" descr="A family reading a book together&#10;&#10;Description automatically generated">
            <a:extLst>
              <a:ext uri="{FF2B5EF4-FFF2-40B4-BE49-F238E27FC236}">
                <a16:creationId xmlns:a16="http://schemas.microsoft.com/office/drawing/2014/main" id="{DCF67ADA-FD72-49B5-AD2A-3461BC917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72" y="2543951"/>
            <a:ext cx="5486399" cy="36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2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515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“From Childhood”</vt:lpstr>
      <vt:lpstr>Must Continue</vt:lpstr>
      <vt:lpstr>“Continue” in the Things You’ve Learned</vt:lpstr>
      <vt:lpstr>“Continue” in the Things You’ve Been Assured of</vt:lpstr>
      <vt:lpstr>“Continue” in the Things You’ve Been Assured of</vt:lpstr>
      <vt:lpstr>Knowing from Whom You Learned Them</vt:lpstr>
      <vt:lpstr>From Childhood You Have Known the Scriptures</vt:lpstr>
      <vt:lpstr>Which Are Able to Make You Wise for Salvation</vt:lpstr>
      <vt:lpstr>Through Faith Which is in Christ Jesus</vt:lpstr>
      <vt:lpstr>Through Faith Which is in Christ Jesus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“From Childhood”</dc:title>
  <dc:creator>Richard Thetford</dc:creator>
  <cp:lastModifiedBy>Richard Thetford</cp:lastModifiedBy>
  <cp:revision>6</cp:revision>
  <dcterms:created xsi:type="dcterms:W3CDTF">2025-02-14T16:14:05Z</dcterms:created>
  <dcterms:modified xsi:type="dcterms:W3CDTF">2026-01-25T21:21:50Z</dcterms:modified>
</cp:coreProperties>
</file>