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8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D4F74-BA8C-4B4B-8A2E-6D7E29407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87628-55B7-46EA-89D9-F10D1FEAF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A34DF-6F41-465B-9369-69891151C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B3B2A-2808-427C-B0D2-65FBE758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1A588-A758-4803-9FC5-F4681803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984D-D494-409C-A618-7DBB2D04B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2C29CF-2D2A-4188-86EB-88272D66B9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24D38-F7D0-4E77-9161-EBC688C84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E1357-3ECF-426D-ABBB-5DFD0BC5C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69107-EC8C-4725-8549-B5766914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0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EB3C6-A654-4A95-8883-FA064572A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F8D9B-E867-4D92-9B2F-0B42301F1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30D0A-0854-4819-95EE-F4E300016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D8AAC-588A-43C5-807A-E11F0DAF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A822E-27D2-4CCF-AD18-19D789F66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DC9D2-3314-4BA8-98AA-15884DE43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1860-5BBE-4F10-8E04-19F5F6008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A3494-A8C7-45F2-8AB8-5EBB3692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9B38F-B578-4B26-AFAF-D8CDCB914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B28E7-07AB-48BC-ADF0-F78E9B96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3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F9503-CFB7-4E32-B3E0-87D94104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8E530-1FB0-4D5A-9871-100BE2A5C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F08F2-F33A-49E0-8437-EC11579B6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589C7-191D-4448-BA4F-AD3D6995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E5BA8-6CF5-43DD-8023-29847986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038B8-FB95-46E0-A086-ADBFEAC13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0358F-F7CD-448E-9C7A-8F99A1C9E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7BE96-4D94-4E8B-AB59-7F7134519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F4942-6037-4305-9E1E-B435B087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2BA33-9C58-4D9C-B042-94CF53D95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10ACB-DD1E-4BAA-B52B-5E8AE9222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5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9220D-9EDE-4038-845E-CD4741D9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A716-8ACE-40F3-940A-5A99C9224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EA2EC-737E-4C5D-B1E9-6E66B9FA7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5B80B6-1BCC-4520-9747-5DF20AF39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8EC49-6AC5-48DD-8E13-C5E548F727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6D003-72E1-4DA9-934D-1E1DB71E5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FDFD30-9CD3-4D2B-A6C4-0605AA59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1E231F-735D-45AB-BFA4-4D5B1E7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9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8F2B0-BE0E-4197-A3A1-D906C9CF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7A3B38-F6EC-48E1-8B44-9B934C76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9ECAB-DFA0-4150-A427-35AD827C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28A81-C9B5-46FE-A99D-9D44A59E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3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A5EF92-D28F-4CC4-B795-6D18FC9B6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DA7DD-0CBF-4E92-9010-9099B3F6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1B3FB-192A-4F54-93CA-F901A411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8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2673-C7C9-4979-BBFC-7996CA13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1D02D-69A3-42FD-A3F6-03DB31CAD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6D1AA-5B5D-49B9-83B6-7377BBDCF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7A6DDF-8EA1-4193-A7AB-CF6BF2EB9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73105-9ACC-44B2-9BC6-ABF9BE9D1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43FBF-3FE6-45F2-B2E1-22359C69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1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C894-7D00-481A-BECF-C8BDE3144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4BD36A-85D5-429E-A7EF-705A4EF22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3E517-C8CB-433A-94D3-05F18F783A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1064E-4304-4ED6-889F-EE0ADF89F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6B4D4-A784-4AA5-BB7A-6D0BE616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C0CF5-F898-4329-95D4-2FD41B6B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59805-D0DC-42BB-B60E-0E25C15E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AB7B4B-D8C2-4A18-9DC0-7CA346955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C6597-941D-42BF-AB50-CE2CD4655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61D00-0159-4F33-8CC5-25F93690A37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FEB81-51CA-408B-97E1-61259B4DF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821D6-A601-47F0-A678-A1C7953E6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17CEE-0817-4BD7-882B-9A9A855BF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3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raising his hands in the air&#10;&#10;Description automatically generated">
            <a:extLst>
              <a:ext uri="{FF2B5EF4-FFF2-40B4-BE49-F238E27FC236}">
                <a16:creationId xmlns:a16="http://schemas.microsoft.com/office/drawing/2014/main" id="{FC74530D-83CD-4E7D-AAC7-D8A016C7A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84ABB4-4A23-4F41-9372-E2FF9BC1C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57" y="41053"/>
            <a:ext cx="11967029" cy="844323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</a:rPr>
              <a:t>The Rich Man’s Lesson Learned 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A81BD-59CB-488D-9595-D1363CFFF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4914" y="3602038"/>
            <a:ext cx="5050972" cy="1655762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SemBd" panose="020B0702040504020204" pitchFamily="34"/>
                <a:ea typeface="Noto Sans SemBd" panose="020B0702040504020204" pitchFamily="34"/>
                <a:cs typeface="Noto Sans SemBd" panose="020B0702040504020204" pitchFamily="34"/>
              </a:rPr>
              <a:t>Luke 16:19-31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7E87C6-F0AA-44FF-BE15-B43DFD453283}"/>
              </a:ext>
            </a:extLst>
          </p:cNvPr>
          <p:cNvSpPr txBox="1"/>
          <p:nvPr/>
        </p:nvSpPr>
        <p:spPr>
          <a:xfrm>
            <a:off x="0" y="6574972"/>
            <a:ext cx="12192000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</a:rPr>
              <a:t>Richard Thetford									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212860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F9F519-24B7-4B5F-87F6-E03423107EDB}"/>
              </a:ext>
            </a:extLst>
          </p:cNvPr>
          <p:cNvSpPr/>
          <p:nvPr/>
        </p:nvSpPr>
        <p:spPr>
          <a:xfrm>
            <a:off x="12017829" y="936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7ED24-3C96-437B-A53C-D74EDE31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551708"/>
            <a:ext cx="11480800" cy="113898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</a:rPr>
              <a:t>The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FD22-A2BC-4C78-96C0-0886A8B2A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1886631"/>
            <a:ext cx="11480800" cy="429033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3200" b="1" dirty="0">
                <a:latin typeface="Noto Sans" panose="020B0502040504020204" pitchFamily="34" charset="0"/>
                <a:ea typeface="Noto Sans" panose="020B0502040504020204" pitchFamily="34" charset="0"/>
              </a:rPr>
              <a:t>A rich man and Lazarus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16:19-20</a:t>
            </a: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Noto Sans" panose="020B0502040504020204" pitchFamily="34" charset="0"/>
                <a:ea typeface="Noto Sans" panose="020B0502040504020204" pitchFamily="34" charset="0"/>
              </a:rPr>
              <a:t>Both men died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16:22-23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5C7D43-FC4F-4D32-942A-F79F71E526A7}"/>
              </a:ext>
            </a:extLst>
          </p:cNvPr>
          <p:cNvSpPr/>
          <p:nvPr/>
        </p:nvSpPr>
        <p:spPr>
          <a:xfrm>
            <a:off x="0" y="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6F94F-D44E-4449-8385-3268CD0E0826}"/>
              </a:ext>
            </a:extLst>
          </p:cNvPr>
          <p:cNvSpPr txBox="1"/>
          <p:nvPr/>
        </p:nvSpPr>
        <p:spPr>
          <a:xfrm>
            <a:off x="0" y="6574972"/>
            <a:ext cx="12192000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</a:rPr>
              <a:t>Richard Thetford									    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B6202-C8B1-4225-9045-2747F2769685}"/>
              </a:ext>
            </a:extLst>
          </p:cNvPr>
          <p:cNvSpPr/>
          <p:nvPr/>
        </p:nvSpPr>
        <p:spPr>
          <a:xfrm>
            <a:off x="0" y="0"/>
            <a:ext cx="12192000" cy="3557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369B34-C837-4226-A5DA-80BE2B74514C}"/>
              </a:ext>
            </a:extLst>
          </p:cNvPr>
          <p:cNvSpPr/>
          <p:nvPr/>
        </p:nvSpPr>
        <p:spPr>
          <a:xfrm>
            <a:off x="0" y="6379029"/>
            <a:ext cx="12192000" cy="1986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ainting of a person in a red robe&#10;&#10;Description automatically generated">
            <a:extLst>
              <a:ext uri="{FF2B5EF4-FFF2-40B4-BE49-F238E27FC236}">
                <a16:creationId xmlns:a16="http://schemas.microsoft.com/office/drawing/2014/main" id="{59B56E4E-12F8-4258-BCC5-FD8C365F3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86" y="1858778"/>
            <a:ext cx="5493657" cy="43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F9F519-24B7-4B5F-87F6-E03423107EDB}"/>
              </a:ext>
            </a:extLst>
          </p:cNvPr>
          <p:cNvSpPr/>
          <p:nvPr/>
        </p:nvSpPr>
        <p:spPr>
          <a:xfrm>
            <a:off x="12017829" y="936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7ED24-3C96-437B-A53C-D74EDE31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551708"/>
            <a:ext cx="11480800" cy="113898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</a:rPr>
              <a:t>After Death - Hades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FD22-A2BC-4C78-96C0-0886A8B2A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1886631"/>
            <a:ext cx="11480800" cy="429033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3200" b="1" dirty="0">
                <a:latin typeface="Noto Sans" panose="020B0502040504020204" pitchFamily="34" charset="0"/>
                <a:ea typeface="Noto Sans" panose="020B0502040504020204" pitchFamily="34" charset="0"/>
              </a:rPr>
              <a:t>Paradise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16:22, 25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Acts 2:25-31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23:42-43</a:t>
            </a: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Noto Sans" panose="020B0502040504020204" pitchFamily="34" charset="0"/>
                <a:ea typeface="Noto Sans" panose="020B0502040504020204" pitchFamily="34" charset="0"/>
              </a:rPr>
              <a:t>Torment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16:23-26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5C7D43-FC4F-4D32-942A-F79F71E526A7}"/>
              </a:ext>
            </a:extLst>
          </p:cNvPr>
          <p:cNvSpPr/>
          <p:nvPr/>
        </p:nvSpPr>
        <p:spPr>
          <a:xfrm>
            <a:off x="0" y="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6F94F-D44E-4449-8385-3268CD0E0826}"/>
              </a:ext>
            </a:extLst>
          </p:cNvPr>
          <p:cNvSpPr txBox="1"/>
          <p:nvPr/>
        </p:nvSpPr>
        <p:spPr>
          <a:xfrm>
            <a:off x="0" y="6574972"/>
            <a:ext cx="12192000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</a:rPr>
              <a:t>Richard Thetford									    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B6202-C8B1-4225-9045-2747F2769685}"/>
              </a:ext>
            </a:extLst>
          </p:cNvPr>
          <p:cNvSpPr/>
          <p:nvPr/>
        </p:nvSpPr>
        <p:spPr>
          <a:xfrm>
            <a:off x="0" y="0"/>
            <a:ext cx="12192000" cy="3557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369B34-C837-4226-A5DA-80BE2B74514C}"/>
              </a:ext>
            </a:extLst>
          </p:cNvPr>
          <p:cNvSpPr/>
          <p:nvPr/>
        </p:nvSpPr>
        <p:spPr>
          <a:xfrm>
            <a:off x="0" y="6379029"/>
            <a:ext cx="12192000" cy="1986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erson reaching for a light&#10;&#10;Description automatically generated">
            <a:extLst>
              <a:ext uri="{FF2B5EF4-FFF2-40B4-BE49-F238E27FC236}">
                <a16:creationId xmlns:a16="http://schemas.microsoft.com/office/drawing/2014/main" id="{CF528A85-FEBD-47C3-AB71-458970003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086" y="1807028"/>
            <a:ext cx="6916057" cy="44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7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F9F519-24B7-4B5F-87F6-E03423107EDB}"/>
              </a:ext>
            </a:extLst>
          </p:cNvPr>
          <p:cNvSpPr/>
          <p:nvPr/>
        </p:nvSpPr>
        <p:spPr>
          <a:xfrm>
            <a:off x="12017829" y="936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7ED24-3C96-437B-A53C-D74EDE31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551708"/>
            <a:ext cx="11480800" cy="113898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</a:rPr>
              <a:t>The Need to Listen to God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FD22-A2BC-4C78-96C0-0886A8B2A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1886631"/>
            <a:ext cx="11480800" cy="429033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3200" b="1" dirty="0">
                <a:latin typeface="Noto Sans" panose="020B0502040504020204" pitchFamily="34" charset="0"/>
                <a:ea typeface="Noto Sans" panose="020B0502040504020204" pitchFamily="34" charset="0"/>
              </a:rPr>
              <a:t>Rich man wanting to warn others</a:t>
            </a:r>
          </a:p>
          <a:p>
            <a:pPr lvl="1">
              <a:lnSpc>
                <a:spcPct val="114000"/>
              </a:lnSpc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Luke 16:27-31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5C7D43-FC4F-4D32-942A-F79F71E526A7}"/>
              </a:ext>
            </a:extLst>
          </p:cNvPr>
          <p:cNvSpPr/>
          <p:nvPr/>
        </p:nvSpPr>
        <p:spPr>
          <a:xfrm>
            <a:off x="0" y="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6F94F-D44E-4449-8385-3268CD0E0826}"/>
              </a:ext>
            </a:extLst>
          </p:cNvPr>
          <p:cNvSpPr txBox="1"/>
          <p:nvPr/>
        </p:nvSpPr>
        <p:spPr>
          <a:xfrm>
            <a:off x="0" y="6574972"/>
            <a:ext cx="12192000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</a:rPr>
              <a:t>Richard Thetford									    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B6202-C8B1-4225-9045-2747F2769685}"/>
              </a:ext>
            </a:extLst>
          </p:cNvPr>
          <p:cNvSpPr/>
          <p:nvPr/>
        </p:nvSpPr>
        <p:spPr>
          <a:xfrm>
            <a:off x="0" y="0"/>
            <a:ext cx="12192000" cy="3557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369B34-C837-4226-A5DA-80BE2B74514C}"/>
              </a:ext>
            </a:extLst>
          </p:cNvPr>
          <p:cNvSpPr/>
          <p:nvPr/>
        </p:nvSpPr>
        <p:spPr>
          <a:xfrm>
            <a:off x="0" y="6379029"/>
            <a:ext cx="12192000" cy="1986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andscape with trees and a river&#10;&#10;Description automatically generated">
            <a:extLst>
              <a:ext uri="{FF2B5EF4-FFF2-40B4-BE49-F238E27FC236}">
                <a16:creationId xmlns:a16="http://schemas.microsoft.com/office/drawing/2014/main" id="{B3FC1727-8FC7-47D5-BDF8-BBEA10528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970" y="1828799"/>
            <a:ext cx="4238173" cy="441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F9F519-24B7-4B5F-87F6-E03423107EDB}"/>
              </a:ext>
            </a:extLst>
          </p:cNvPr>
          <p:cNvSpPr/>
          <p:nvPr/>
        </p:nvSpPr>
        <p:spPr>
          <a:xfrm>
            <a:off x="12017829" y="936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7ED24-3C96-437B-A53C-D74EDE31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551708"/>
            <a:ext cx="11480800" cy="113898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  <a:ea typeface="Noto Sans" panose="020B0502040504020204" pitchFamily="34" charset="0"/>
              </a:rPr>
              <a:t>Important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FD22-A2BC-4C78-96C0-0886A8B2A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1886631"/>
            <a:ext cx="11480800" cy="449239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</a:rPr>
              <a:t>Riches or “things”</a:t>
            </a:r>
          </a:p>
          <a:p>
            <a:pPr lvl="1">
              <a:lnSpc>
                <a:spcPct val="114000"/>
              </a:lnSpc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Matthew 16:26</a:t>
            </a:r>
          </a:p>
          <a:p>
            <a:pPr>
              <a:lnSpc>
                <a:spcPct val="114000"/>
              </a:lnSpc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 Med" panose="020B0602040504020204" pitchFamily="34"/>
              </a:rPr>
              <a:t>Death is coming to everyone</a:t>
            </a:r>
          </a:p>
          <a:p>
            <a:pPr lvl="1">
              <a:lnSpc>
                <a:spcPct val="114000"/>
              </a:lnSpc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Ecclesiastes 9:2-3</a:t>
            </a:r>
          </a:p>
          <a:p>
            <a:pPr>
              <a:lnSpc>
                <a:spcPct val="114000"/>
              </a:lnSpc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 Med" panose="020B0602040504020204" pitchFamily="34"/>
              </a:rPr>
              <a:t>Everyone will give account</a:t>
            </a:r>
          </a:p>
          <a:p>
            <a:pPr lvl="1">
              <a:lnSpc>
                <a:spcPct val="114000"/>
              </a:lnSpc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2 Corinthians 5:10-11</a:t>
            </a:r>
          </a:p>
          <a:p>
            <a:pPr>
              <a:lnSpc>
                <a:spcPct val="114000"/>
              </a:lnSpc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 Med" panose="020B0602040504020204" pitchFamily="34"/>
              </a:rPr>
              <a:t>Every knee will bow</a:t>
            </a:r>
          </a:p>
          <a:p>
            <a:pPr lvl="1">
              <a:lnSpc>
                <a:spcPct val="114000"/>
              </a:lnSpc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Noto Sans Med" panose="020B0602040504020204" pitchFamily="34"/>
                <a:ea typeface="Noto Sans Med" panose="020B0602040504020204" pitchFamily="34"/>
                <a:cs typeface="Noto Sans Med" panose="020B0602040504020204" pitchFamily="34"/>
              </a:rPr>
              <a:t>Romans 14:11-12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5C7D43-FC4F-4D32-942A-F79F71E526A7}"/>
              </a:ext>
            </a:extLst>
          </p:cNvPr>
          <p:cNvSpPr/>
          <p:nvPr/>
        </p:nvSpPr>
        <p:spPr>
          <a:xfrm>
            <a:off x="0" y="0"/>
            <a:ext cx="1741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6F94F-D44E-4449-8385-3268CD0E0826}"/>
              </a:ext>
            </a:extLst>
          </p:cNvPr>
          <p:cNvSpPr txBox="1"/>
          <p:nvPr/>
        </p:nvSpPr>
        <p:spPr>
          <a:xfrm>
            <a:off x="0" y="6574972"/>
            <a:ext cx="12192000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</a:rPr>
              <a:t>Richard Thetford									    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DB6202-C8B1-4225-9045-2747F2769685}"/>
              </a:ext>
            </a:extLst>
          </p:cNvPr>
          <p:cNvSpPr/>
          <p:nvPr/>
        </p:nvSpPr>
        <p:spPr>
          <a:xfrm>
            <a:off x="0" y="0"/>
            <a:ext cx="12192000" cy="3557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369B34-C837-4226-A5DA-80BE2B74514C}"/>
              </a:ext>
            </a:extLst>
          </p:cNvPr>
          <p:cNvSpPr/>
          <p:nvPr/>
        </p:nvSpPr>
        <p:spPr>
          <a:xfrm>
            <a:off x="0" y="6379029"/>
            <a:ext cx="12192000" cy="1986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een and white text with a globe and eye&#10;&#10;Description automatically generated">
            <a:extLst>
              <a:ext uri="{FF2B5EF4-FFF2-40B4-BE49-F238E27FC236}">
                <a16:creationId xmlns:a16="http://schemas.microsoft.com/office/drawing/2014/main" id="{680C2005-AC5A-43C8-8113-36044453D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485" y="1821543"/>
            <a:ext cx="6016171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7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167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Noto Sans</vt:lpstr>
      <vt:lpstr>Noto Sans Med</vt:lpstr>
      <vt:lpstr>Noto Sans SemBd</vt:lpstr>
      <vt:lpstr>Office Theme</vt:lpstr>
      <vt:lpstr>The Rich Man’s Lesson Learned Late</vt:lpstr>
      <vt:lpstr>The Story</vt:lpstr>
      <vt:lpstr>After Death - Hades</vt:lpstr>
      <vt:lpstr>The Need to Listen to God NOW</vt:lpstr>
      <vt:lpstr>Important Lessons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Rich Man’s Lesson Learned Late</dc:title>
  <dc:creator>Richard Thetford</dc:creator>
  <cp:lastModifiedBy>Richard Thetford</cp:lastModifiedBy>
  <cp:revision>8</cp:revision>
  <dcterms:created xsi:type="dcterms:W3CDTF">2024-11-06T22:31:19Z</dcterms:created>
  <dcterms:modified xsi:type="dcterms:W3CDTF">2026-07-19T20:56:05Z</dcterms:modified>
</cp:coreProperties>
</file>