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66697-8728-DEDB-544B-3E5D6571A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335106-0DA6-D3BD-999F-4EAF5872D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D1D11-915B-8B7B-260B-850500EE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BD2E8-2A4C-A8FC-8329-F718FCDD7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CCE67-F481-EF13-EFE0-61F4DFDE6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2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DC24D-F1F5-3E6F-90D5-66F3F61E1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57A71-50D6-F8AD-BFC5-4A59D71A8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912E3-2F69-2D2D-ECFA-1196EC81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47208-7812-600D-9B66-493E918BA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2D618-24CF-3C27-AA6D-713C1922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EC829B-F22F-466D-7A88-9EA55D56C6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3C45A7-3127-E1B5-7447-A096F6E15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18EF5-AFF9-AF59-5A57-E486F3D3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24B21-FECD-EBCB-CB5B-ECC279D72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492FA-A2D5-03A8-2D61-C54CD47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5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D7103-0610-8F15-C474-4B62E3D5E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1B108-1BD3-DB11-4AA9-F9A5ED1DA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1E895-242F-D12E-7DD3-75F9C58EC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84115-6EEC-0BDF-9D53-C7CD5FD5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E3C55-F23F-5821-CDD2-456EE9F3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59918-7296-4851-3976-0DE9028FF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E49E5-A711-5BD2-441A-F0E469342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E41AB-B8D1-937B-5461-20546C51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DC99F-A6C3-7203-C1BF-A58497B4C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B500F-D392-7676-5FBE-8EE7F618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2AFD5-F8CF-CAA6-2361-F5CBA7857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93FB9-3F3B-48D4-15E1-FE8273D321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9DDDA6-5D17-562A-44A1-35A314B7A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305EA-D124-FF08-212F-939FDF18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1FC26C-EF76-531B-5FB2-AC351ED4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6FC88-C780-2766-D799-416662EEC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8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4B70B-0FE1-58FF-2ABF-72322DB0F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DDBE7-F26F-04C7-69B8-8C63E3D03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9D180-157F-89E0-6BC8-AE65C7530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B6DC0B-5B28-FFD0-CABD-581184C1C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3E7FAE-726D-2605-C8CB-65A95B3C3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561DBD-79CB-696A-0CBE-D90A4726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197310-4450-8CE9-286F-B8DFA75F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3047B4-BB90-271A-CED5-05D030B0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0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36A34-373C-DEAB-F667-9EE980A61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73B95-8226-D0AC-B81D-ABD4CA26A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533111-B18D-8342-8BD4-CEC01DED9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EBC80A-BD88-B99F-6015-35C2B3C90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2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E65463-C3E4-D661-9811-C4F5F0861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8803BB-0D06-176D-3F83-2B84D16B8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DDBA5-91A6-F716-76A5-07A8A9641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8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506F-3F85-A8F9-F7D0-57B91128E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4965-2F84-98AF-839E-1ED3E3B0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3EA9B-9B0D-40F1-FACC-D95C457B0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A8F30-A991-BE0E-63F3-D7FFDA78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EEB22-38DA-4951-5C73-261684C27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0B9D0-A3BF-2E8C-B6C1-1BA3C44F3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08A9F-DA9D-0641-C9B3-D442CA5A1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9DDC5-6534-D863-8BF2-7D36864178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31AD6D-911D-EDB2-1612-E7FBF623E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BC063-32C1-5330-2515-130CFF8E6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A437C-F529-9C94-EB42-9A451D6B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30167B-41E4-55D6-8780-7C57B9FC2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0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5A8A52-7B64-1A25-754F-74CEE57CF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1675BF-2D6C-7347-57D7-EAA0F69D3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0589D-F114-1920-48F9-7987F9CFA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A727F-34AC-4143-A728-2BD5E43600E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F8CB8-7F10-268F-7848-EB9E1B625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254C3-66F8-F081-B7B7-EE5A683C4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AD292-8172-4F3C-ACA5-85BE91590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5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02C336-B61D-D476-8A4F-75D59D5B6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7A6B8-F848-3C0C-0A09-36E762651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8487"/>
            <a:ext cx="12192000" cy="1052219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Sad Words Found in the Bible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D1B78-7184-087B-B07B-DE795953B854}"/>
              </a:ext>
            </a:extLst>
          </p:cNvPr>
          <p:cNvSpPr txBox="1"/>
          <p:nvPr/>
        </p:nvSpPr>
        <p:spPr>
          <a:xfrm>
            <a:off x="0" y="653911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21340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BC6C0-67BC-2A03-0F66-864B231C3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F74DFD-9662-7B40-62BF-5EFA683A2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F55E9-D69A-65EC-2C64-BD649D79D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8487"/>
            <a:ext cx="12192000" cy="1052219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Sad Words Found in the Bible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5041D0-A19C-6E4C-B148-8C3D7A206A96}"/>
              </a:ext>
            </a:extLst>
          </p:cNvPr>
          <p:cNvSpPr txBox="1"/>
          <p:nvPr/>
        </p:nvSpPr>
        <p:spPr>
          <a:xfrm>
            <a:off x="0" y="653911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074E1B3-4E57-355D-7423-B9692D96F051}"/>
              </a:ext>
            </a:extLst>
          </p:cNvPr>
          <p:cNvSpPr/>
          <p:nvPr/>
        </p:nvSpPr>
        <p:spPr>
          <a:xfrm>
            <a:off x="3049281" y="2697096"/>
            <a:ext cx="6093439" cy="2343629"/>
          </a:xfrm>
          <a:prstGeom prst="ellipse">
            <a:avLst/>
          </a:prstGeom>
          <a:solidFill>
            <a:schemeClr val="accent6">
              <a:alpha val="22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30BC56-A89D-580C-8767-D0C525096F08}"/>
              </a:ext>
            </a:extLst>
          </p:cNvPr>
          <p:cNvSpPr txBox="1"/>
          <p:nvPr/>
        </p:nvSpPr>
        <p:spPr>
          <a:xfrm>
            <a:off x="3173506" y="3557708"/>
            <a:ext cx="586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keeps you from being saved?</a:t>
            </a:r>
          </a:p>
        </p:txBody>
      </p:sp>
    </p:spTree>
    <p:extLst>
      <p:ext uri="{BB962C8B-B14F-4D97-AF65-F5344CB8AC3E}">
        <p14:creationId xmlns:p14="http://schemas.microsoft.com/office/powerpoint/2010/main" val="73255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9F520-C1E5-C169-D0D2-CCA65BD1F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“Some Mocked”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23914-3106-02E2-B9F7-35EAB6EC6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The Resurrection of Jesus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Acts 17:32-34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Romans 1:4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Peter 3:21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Peter 1:3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Corinthians 15:19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7CDD69-D629-F261-7DE4-9798324B36C9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98EBE7-C0B8-A03E-C521-26E849906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C416C3-49CA-E264-DEC5-C2AC93F69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511" y="2781620"/>
            <a:ext cx="5938265" cy="3107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3206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AB171-F5DD-D7D7-2804-097A07897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23D42-510E-8A73-75E1-AABFA529F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“We Will Not Walk In It”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99D11-B247-5CB8-B9E3-2B65A1980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Walk in the ways of God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Jeremiah 6:15-19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Romans 6:4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John 1:7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Ephesians 4:1; 5:1-2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Thessalonians 4:12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9D9B1D-D417-A9BE-0F9A-781F98D9ADE7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9023A7-3F32-8585-88AA-982DBEEF2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46349E-CEFD-F0A4-C640-543E8C26E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423" y="2587599"/>
            <a:ext cx="4482353" cy="33617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921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ED6994-C7CF-8B2D-E08D-C3D4F55FE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8042-BA46-3973-53F0-6CF856D8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“Who Concerning the</a:t>
            </a:r>
            <a:b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Truth Have Erred”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DB70D-FBD8-C666-60EE-ED1604714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Turning from God’s truth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2 Timothy 2:17-18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John 8:32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Romans 6:17-18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1A13-C2B5-381E-ADC3-C25F2C16FD96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650331-2C95-CB1D-0B5C-AEE7AB3A2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0AD540-0C4B-BAED-CD88-D83695DD3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239" y="2532390"/>
            <a:ext cx="4072537" cy="34721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836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47298A-301D-95A4-69E1-F0C4F43B3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CA7F6-BAF9-9228-E82C-6DF848D3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“Some Shall Depart</a:t>
            </a:r>
            <a:b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from the Faith”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714F8-4E0A-09E2-EAF7-4539BB75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Departing or denying the faith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Timothy 4:1-3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Timothy 5:8, 12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Timothy 6:10, 20-21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C0B02B-2AAE-A449-A32E-BB5EA15A019A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676552-1D70-2182-518E-7F903A72E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575917-5E4E-E1BC-88E5-6D1CF3B18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079" y="2550918"/>
            <a:ext cx="3995697" cy="3480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2111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3037B8-800E-871B-0817-40285CE19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EF725-984E-FAD1-66F7-4858FCAEC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“And the Door Was Shut”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13174-7F46-5AA0-0398-0CAFE4E5C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Not ready and/or lost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Matthew 25:10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Amos 4:12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CCB51F-5459-8F4C-6A29-0F4FF726E5A2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C5EB2D-6F68-4330-0625-EE4D71A47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C381B-F9A5-D44D-34E2-94704CB04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079" y="2473575"/>
            <a:ext cx="3995697" cy="3611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1401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81CA16-DEEA-8A0A-B16B-73F0A8B1F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63F0B-CD70-C857-6B39-053E8595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“Go Away for Now”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E0321-9AFF-9E8F-5A42-256BA5EFA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Refusing salvation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Acts 24:24-25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60D31-7EC1-4486-8143-2697B50D9E00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A13329-8B07-7A9A-9A1B-ACF347C5E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361440-AC12-D92E-12C3-0A9A3DAB5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847" y="2591248"/>
            <a:ext cx="6465930" cy="3394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321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518A56-9C5C-71E0-CC1C-01CD24A0F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B6D0E-B041-79B6-047B-4927B055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“Depart from Me”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4C167-B3A6-E338-FBD5-66FDB1941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Cast into eternal hell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Matthew 25:41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Matthew 25:30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Matthew 7:21-23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Matthew 25:46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1EA981-58B1-0F39-87AF-088279A50938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2C1FF-E24B-707A-B625-F81F5AEAB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A429BE-74E4-DD1D-430D-59D599EF4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073" y="2493970"/>
            <a:ext cx="6386703" cy="35840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5345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56078C-2E94-B89A-B799-629808CD6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E6BF4-5D73-FC6B-E1FE-BE5BFB56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01" y="153681"/>
            <a:ext cx="11802675" cy="1828800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“Almost”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6F76B-8366-601C-7E9F-7DEB577FB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1" y="2097741"/>
            <a:ext cx="11802675" cy="4079222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So near, yet so far!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Acts 26:28</a:t>
            </a:r>
          </a:p>
          <a:p>
            <a:pPr lvl="1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2 Corinthians 5:11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B9DE2-801B-1D9E-4369-FD301534CF0B}"/>
              </a:ext>
            </a:extLst>
          </p:cNvPr>
          <p:cNvSpPr txBox="1"/>
          <p:nvPr/>
        </p:nvSpPr>
        <p:spPr>
          <a:xfrm>
            <a:off x="0" y="65544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D7257E-DCA8-46EE-8AA3-AE3A0B140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2" y="315045"/>
            <a:ext cx="3554546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BBF953-21F7-B579-52F5-37BEB85CF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346" y="2427972"/>
            <a:ext cx="4172430" cy="36963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267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344</Words>
  <Application>Microsoft Office PowerPoint</Application>
  <PresentationFormat>Widescreen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Office Theme</vt:lpstr>
      <vt:lpstr>Sad Words Found in the Bible</vt:lpstr>
      <vt:lpstr>“Some Mocked”</vt:lpstr>
      <vt:lpstr>“We Will Not Walk In It”</vt:lpstr>
      <vt:lpstr>“Who Concerning the Truth Have Erred”</vt:lpstr>
      <vt:lpstr>“Some Shall Depart from the Faith”</vt:lpstr>
      <vt:lpstr>“And the Door Was Shut”</vt:lpstr>
      <vt:lpstr>“Go Away for Now”</vt:lpstr>
      <vt:lpstr>“Depart from Me”</vt:lpstr>
      <vt:lpstr>“Almost”</vt:lpstr>
      <vt:lpstr>Sad Words Found in the Bible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Thetford</dc:creator>
  <cp:lastModifiedBy>Richard Thetford</cp:lastModifiedBy>
  <cp:revision>5</cp:revision>
  <dcterms:created xsi:type="dcterms:W3CDTF">2025-09-20T00:09:17Z</dcterms:created>
  <dcterms:modified xsi:type="dcterms:W3CDTF">2026-08-02T20:45:30Z</dcterms:modified>
</cp:coreProperties>
</file>