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4C99-9F8E-D059-CA34-E99AA3EFD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307DC-62FC-CCFE-A3DF-45D095C88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02B2B-96E0-2515-8C0A-CA601C82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17CF-C2E4-4E09-9872-D8A3E57175F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B1020-C007-FD92-A697-FC3A6463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5B54E-BF81-59AA-9DB5-5F222A63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FE8D-4A37-4CCF-A62F-BE0A036C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1C26-2D80-AFC7-E77C-5771264C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9761B-E292-355E-62AA-511E67397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5819B-2D26-803C-5AB6-A3F5455C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17CF-C2E4-4E09-9872-D8A3E57175F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AC89C-0766-FD50-2583-62EA6B1A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422E0-001F-52D6-90CD-F6AA827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FE8D-4A37-4CCF-A62F-BE0A036C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07346B-5506-80FF-70CF-B77C14595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F10C3-9489-6F84-7724-604E1D18C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5EF18-9E89-7F53-33BF-61ECCA0E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17CF-C2E4-4E09-9872-D8A3E57175F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C0688-9B65-D928-ECB4-D9147461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41411-E121-ABBF-B88A-05C5D601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FE8D-4A37-4CCF-A62F-BE0A036C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C2EE-7082-B6BD-CEF0-CAABA57C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AC54-7721-7091-2035-6B1844651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8E28-AE1B-1253-6D2B-FD527E74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17CF-C2E4-4E09-9872-D8A3E57175F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84C5A-8126-C640-FEC3-446E2F9C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6F15-7274-4BFD-3EA1-305D72A2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FE8D-4A37-4CCF-A62F-BE0A036C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9E46-3EC3-7EFD-8241-56AE8E7F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349D2-2880-F287-8C97-04572250E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7C97E-F5E8-1084-253D-79F2266F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17CF-C2E4-4E09-9872-D8A3E57175F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77912-A7B8-C20C-B03D-97B770CD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20CCF-EBCE-009E-FCF5-B555B112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FE8D-4A37-4CCF-A62F-BE0A036C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31FF-08BF-9933-7B2E-B63BE9B0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66EE6-B405-3E8E-7BC6-686D68562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0493-F5C0-7233-D1B9-ED95B9314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54938-1996-84AF-6F3B-91F5A301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17CF-C2E4-4E09-9872-D8A3E57175F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DE1A6-1013-7358-3DB9-B1D3F1F7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58D8A-428B-537E-063D-4F9CE61F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FE8D-4A37-4CCF-A62F-BE0A036C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9CD53-AA58-C296-1F57-7507C3F3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90BC6-6473-3750-680B-1978A20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BE1BA-AF83-D5B5-13D9-4E6F80B0F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DEDDD-0221-8CCA-26C3-8AADB89CD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4968E-F34E-588D-2A5D-FC0DDE768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EE72A-C1BF-E1CE-C62A-74F2D8B2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17CF-C2E4-4E09-9872-D8A3E57175F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026859-6A0E-4239-F615-A492E932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080FF-E3A4-F978-B382-76711A3F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FE8D-4A37-4CCF-A62F-BE0A036C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407C-60F5-489B-B4CD-F9BD1808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2D711-DB17-70BA-971F-FAACA50E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17CF-C2E4-4E09-9872-D8A3E57175F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98E1C-2DA5-1B96-31E6-E09A4350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3899E-6ACC-DEC0-1A27-6CD0B3B3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FE8D-4A37-4CCF-A62F-BE0A036C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E2FFA-1428-39DE-24EA-BD1D7A95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17CF-C2E4-4E09-9872-D8A3E57175F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DB571-40E8-4509-6114-E77ED8E6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EE52B-8537-A2D3-0650-724FD726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FE8D-4A37-4CCF-A62F-BE0A036C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FC6E5-71C5-3C2F-F5E3-3DA65393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A7BA-F071-C3AE-7560-246E2E31C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63F8C-3B13-BEBD-54BA-0116A78F8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E69BF-3F20-A505-B5E7-EDB6DF8C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17CF-C2E4-4E09-9872-D8A3E57175F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7B58D-F868-C77C-B159-74DDEE24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9716A-A2E1-DA9F-D380-168A5C7B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FE8D-4A37-4CCF-A62F-BE0A036C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D8A6-820D-AC9F-753C-BAD6A075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B8FE4-7B0E-17A0-A3DB-9C0546A3B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F5082-2F98-75A5-DD33-84755AAFF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DF224-8616-B14E-DAE7-FD9CA0EF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17CF-C2E4-4E09-9872-D8A3E57175F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06C44-5711-E3B5-F836-C8B51036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7F8E9-6BE6-E788-FFC4-D61DB284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FE8D-4A37-4CCF-A62F-BE0A036C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C1F84-EE4B-9F4B-2EA9-839D7BCE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AB731-5A33-6CC2-5031-7328C8013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2F5E7-BF62-D4BD-ADD7-63BB4D872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517CF-C2E4-4E09-9872-D8A3E57175F6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C957-628C-D05A-AD0D-5436F74F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55A22-EB17-AB18-5951-6B1AF2932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FE8D-4A37-4CCF-A62F-BE0A036C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8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464C23-BE37-F2CC-67D8-9E80B5E02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0B4CCF-260A-2F22-859B-B45FB9D3C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7278" y="5131154"/>
            <a:ext cx="3760054" cy="58576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Matthew 25:14-30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C164B-83FC-3C25-A677-2CF3F30DD758}"/>
              </a:ext>
            </a:extLst>
          </p:cNvPr>
          <p:cNvSpPr txBox="1"/>
          <p:nvPr/>
        </p:nvSpPr>
        <p:spPr>
          <a:xfrm>
            <a:off x="0" y="6516061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0295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3825-9966-3A64-F94F-DB6E7061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041" y="795429"/>
            <a:ext cx="4357703" cy="308501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+mn-lt"/>
              </a:rPr>
              <a:t>Key Passage</a:t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>of Scripture</a:t>
            </a:r>
            <a:br>
              <a:rPr lang="en-US" sz="5400" b="1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Matthew 6:19-21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6DB9-9676-62C6-21FD-903691CD1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34" y="4633471"/>
            <a:ext cx="11164900" cy="14157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What really matters is storing up treasures in heaven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Whatever our treasure is – there we will find our heart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70C8-3166-5749-52E9-6CD51EC1A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4" y="251650"/>
            <a:ext cx="7311787" cy="41128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E3AAF4-0175-983C-553F-A850FFC2E285}"/>
              </a:ext>
            </a:extLst>
          </p:cNvPr>
          <p:cNvSpPr/>
          <p:nvPr/>
        </p:nvSpPr>
        <p:spPr>
          <a:xfrm>
            <a:off x="0" y="0"/>
            <a:ext cx="261255" cy="65160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F6A95-AC05-1E96-32A9-AFABAE7C5C39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868A58-DCDC-5950-01DD-4456C9680990}"/>
              </a:ext>
            </a:extLst>
          </p:cNvPr>
          <p:cNvSpPr/>
          <p:nvPr/>
        </p:nvSpPr>
        <p:spPr>
          <a:xfrm>
            <a:off x="11930745" y="-1"/>
            <a:ext cx="261255" cy="65160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3FC11-C8D6-3A43-FFBB-304731BD912B}"/>
              </a:ext>
            </a:extLst>
          </p:cNvPr>
          <p:cNvSpPr/>
          <p:nvPr/>
        </p:nvSpPr>
        <p:spPr>
          <a:xfrm>
            <a:off x="0" y="-1"/>
            <a:ext cx="12192000" cy="251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C2CA63-6668-8159-A528-CF3EC975D71E}"/>
              </a:ext>
            </a:extLst>
          </p:cNvPr>
          <p:cNvSpPr/>
          <p:nvPr/>
        </p:nvSpPr>
        <p:spPr>
          <a:xfrm>
            <a:off x="0" y="6279777"/>
            <a:ext cx="12192000" cy="251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0BD7-3A9B-F5A5-3C6E-38671B90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916" y="518805"/>
            <a:ext cx="8280831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Understanding Heavenly Treasures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6EDC7-86AF-5668-00C2-699DC163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42" y="2297528"/>
            <a:ext cx="11218689" cy="387274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400" b="1" dirty="0"/>
              <a:t>The nature of heavenly treasures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Eternal and imperishable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Spiritual rather than material</a:t>
            </a:r>
          </a:p>
          <a:p>
            <a:pPr>
              <a:lnSpc>
                <a:spcPct val="100000"/>
              </a:lnSpc>
            </a:pPr>
            <a:r>
              <a:rPr lang="en-US" sz="3400" b="1" dirty="0"/>
              <a:t>Jesus calls on us to invest in heavenly riches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Matthew 19:21</a:t>
            </a:r>
          </a:p>
          <a:p>
            <a:pPr>
              <a:lnSpc>
                <a:spcPct val="100000"/>
              </a:lnSpc>
            </a:pPr>
            <a:r>
              <a:rPr lang="en-US" sz="3400" b="1" dirty="0"/>
              <a:t>The importance of generosity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Luke 12:33-34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198C6-DA37-3091-E089-722594946A05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0DE14-4D3C-7C1F-2A3A-E456C0721E5D}"/>
              </a:ext>
            </a:extLst>
          </p:cNvPr>
          <p:cNvSpPr/>
          <p:nvPr/>
        </p:nvSpPr>
        <p:spPr>
          <a:xfrm>
            <a:off x="0" y="0"/>
            <a:ext cx="261255" cy="65160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4589FA-4781-BD74-5922-F48EB3F702AD}"/>
              </a:ext>
            </a:extLst>
          </p:cNvPr>
          <p:cNvSpPr/>
          <p:nvPr/>
        </p:nvSpPr>
        <p:spPr>
          <a:xfrm>
            <a:off x="11930745" y="-1"/>
            <a:ext cx="261255" cy="65160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022C5-267C-FD3E-6089-2B1957FF9805}"/>
              </a:ext>
            </a:extLst>
          </p:cNvPr>
          <p:cNvSpPr/>
          <p:nvPr/>
        </p:nvSpPr>
        <p:spPr>
          <a:xfrm>
            <a:off x="0" y="-1"/>
            <a:ext cx="12192000" cy="251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AB57B0-2133-D92B-1F27-A68EDE301638}"/>
              </a:ext>
            </a:extLst>
          </p:cNvPr>
          <p:cNvSpPr/>
          <p:nvPr/>
        </p:nvSpPr>
        <p:spPr>
          <a:xfrm>
            <a:off x="0" y="6279777"/>
            <a:ext cx="12192000" cy="251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AAD2B6-8733-67B9-EF3B-CAFD49194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251652"/>
            <a:ext cx="3388661" cy="19061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605BB-1828-9892-B3CE-017ACD12EDBC}"/>
              </a:ext>
            </a:extLst>
          </p:cNvPr>
          <p:cNvCxnSpPr/>
          <p:nvPr/>
        </p:nvCxnSpPr>
        <p:spPr>
          <a:xfrm>
            <a:off x="3649916" y="2113109"/>
            <a:ext cx="8280829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A65C909-8293-5469-BEA1-F2FA3DBEA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42" y="2282160"/>
            <a:ext cx="3114596" cy="38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15684-932C-6E1E-1164-E926C152D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E513-16ED-5A74-2189-9EA950FC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916" y="518805"/>
            <a:ext cx="828083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Types of Treasures in Heaven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B247-C12B-056C-87F5-DB04F249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42" y="2297528"/>
            <a:ext cx="11218689" cy="40416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/>
              <a:t>Benefits: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Salvation and eternal life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Rewards for our faithfulness on earth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2 Timothy 4:8</a:t>
            </a:r>
          </a:p>
          <a:p>
            <a:pPr>
              <a:lnSpc>
                <a:spcPct val="100000"/>
              </a:lnSpc>
            </a:pPr>
            <a:r>
              <a:rPr lang="en-US" sz="3400" b="1" dirty="0"/>
              <a:t>Invest wisely with what we</a:t>
            </a:r>
            <a:br>
              <a:rPr lang="en-US" sz="3400" b="1" dirty="0"/>
            </a:br>
            <a:r>
              <a:rPr lang="en-US" sz="3400" b="1" dirty="0"/>
              <a:t>have been given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Matthew 25:14-30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C1F35-76C2-50AA-372E-A75DB3FD5935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E29AB-880C-EE78-21FE-53E39C552CA7}"/>
              </a:ext>
            </a:extLst>
          </p:cNvPr>
          <p:cNvSpPr/>
          <p:nvPr/>
        </p:nvSpPr>
        <p:spPr>
          <a:xfrm>
            <a:off x="0" y="0"/>
            <a:ext cx="261255" cy="65160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E449E-F6FF-A936-E96B-39CFFC82D850}"/>
              </a:ext>
            </a:extLst>
          </p:cNvPr>
          <p:cNvSpPr/>
          <p:nvPr/>
        </p:nvSpPr>
        <p:spPr>
          <a:xfrm>
            <a:off x="11930745" y="-1"/>
            <a:ext cx="261255" cy="65160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5272E7-EC4C-6E23-294D-05E2893C4BFA}"/>
              </a:ext>
            </a:extLst>
          </p:cNvPr>
          <p:cNvSpPr/>
          <p:nvPr/>
        </p:nvSpPr>
        <p:spPr>
          <a:xfrm>
            <a:off x="0" y="-1"/>
            <a:ext cx="12192000" cy="251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082F8-3E28-1DAB-3C7A-592CB4FBCFB7}"/>
              </a:ext>
            </a:extLst>
          </p:cNvPr>
          <p:cNvSpPr/>
          <p:nvPr/>
        </p:nvSpPr>
        <p:spPr>
          <a:xfrm>
            <a:off x="0" y="6279777"/>
            <a:ext cx="12192000" cy="251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91BECD-C820-DAEE-3624-25FCED91E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251652"/>
            <a:ext cx="3388661" cy="19061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7E7F48-6EEF-0799-0985-04C0E06B0B23}"/>
              </a:ext>
            </a:extLst>
          </p:cNvPr>
          <p:cNvCxnSpPr/>
          <p:nvPr/>
        </p:nvCxnSpPr>
        <p:spPr>
          <a:xfrm>
            <a:off x="3649916" y="2113109"/>
            <a:ext cx="8280829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DF5D16-807E-0707-CC5F-CA1F3C45B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96" y="2252864"/>
            <a:ext cx="4367093" cy="39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AE260-95EF-4C99-5797-330550225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9A0A-DA23-89FC-F630-459E3785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916" y="518805"/>
            <a:ext cx="828083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Types of Treasures in Heaven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5090F-0180-6D42-803C-66454F1DD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42" y="2297529"/>
            <a:ext cx="11218689" cy="3937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/>
              <a:t>Things that generate</a:t>
            </a:r>
            <a:br>
              <a:rPr lang="en-US" sz="3400" b="1" dirty="0"/>
            </a:br>
            <a:r>
              <a:rPr lang="en-US" sz="3400" b="1" dirty="0"/>
              <a:t>“laying up treasures in heaven”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Acts of kindness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Generosity and giving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Building relationships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Living with integrity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Prayer and spiritual growth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4D47F-6708-242D-FF9E-E54719CACAE0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73CFBB-06E3-6641-83E1-7F74DA3C696D}"/>
              </a:ext>
            </a:extLst>
          </p:cNvPr>
          <p:cNvSpPr/>
          <p:nvPr/>
        </p:nvSpPr>
        <p:spPr>
          <a:xfrm>
            <a:off x="0" y="0"/>
            <a:ext cx="261255" cy="65160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A1984A-DE66-BCA9-F6CA-41AFD08E221A}"/>
              </a:ext>
            </a:extLst>
          </p:cNvPr>
          <p:cNvSpPr/>
          <p:nvPr/>
        </p:nvSpPr>
        <p:spPr>
          <a:xfrm>
            <a:off x="11930745" y="-1"/>
            <a:ext cx="261255" cy="65160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28AC3-8BD9-AAF3-2058-4468CAE89173}"/>
              </a:ext>
            </a:extLst>
          </p:cNvPr>
          <p:cNvSpPr/>
          <p:nvPr/>
        </p:nvSpPr>
        <p:spPr>
          <a:xfrm>
            <a:off x="0" y="-1"/>
            <a:ext cx="12192000" cy="251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E8C0BF-46D1-A679-3831-B1119B876C60}"/>
              </a:ext>
            </a:extLst>
          </p:cNvPr>
          <p:cNvSpPr/>
          <p:nvPr/>
        </p:nvSpPr>
        <p:spPr>
          <a:xfrm>
            <a:off x="0" y="6279777"/>
            <a:ext cx="12192000" cy="251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EA148B-08C1-29D8-43B1-E723AFBCA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251652"/>
            <a:ext cx="3388661" cy="19061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FBEFFB-63F6-BA2F-F6FE-C05AE6342BA9}"/>
              </a:ext>
            </a:extLst>
          </p:cNvPr>
          <p:cNvCxnSpPr/>
          <p:nvPr/>
        </p:nvCxnSpPr>
        <p:spPr>
          <a:xfrm>
            <a:off x="3649916" y="2113109"/>
            <a:ext cx="8280829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DD52EDE-5728-EF53-330A-5A6BEA9B0730}"/>
              </a:ext>
            </a:extLst>
          </p:cNvPr>
          <p:cNvSpPr/>
          <p:nvPr/>
        </p:nvSpPr>
        <p:spPr>
          <a:xfrm>
            <a:off x="6031966" y="4910099"/>
            <a:ext cx="5791200" cy="126786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C753-6481-1FF7-2D63-CBA7FE01AEB8}"/>
              </a:ext>
            </a:extLst>
          </p:cNvPr>
          <p:cNvSpPr txBox="1"/>
          <p:nvPr/>
        </p:nvSpPr>
        <p:spPr>
          <a:xfrm>
            <a:off x="6031967" y="4885301"/>
            <a:ext cx="60422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These everyday actions reflect a heart focused on eternal values and contribute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to storing up </a:t>
            </a:r>
            <a:r>
              <a:rPr lang="en-US" sz="2600" b="1" dirty="0">
                <a:solidFill>
                  <a:schemeClr val="bg1"/>
                </a:solidFill>
              </a:rPr>
              <a:t>treasures in heaven!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EAE5FA-65AA-A182-BA45-76107A828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54" y="2277037"/>
            <a:ext cx="4326111" cy="25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CCA46-21A1-C334-8C45-EC69008EE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E2D71-79F6-B6F3-6008-3AF2BFF7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916" y="518805"/>
            <a:ext cx="828083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Illustrative Stories to Learn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68B41-EAB0-6389-B570-6FD512D33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42" y="2297528"/>
            <a:ext cx="11218689" cy="38727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The rich young ruler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4">
                    <a:lumMod val="75000"/>
                  </a:schemeClr>
                </a:solidFill>
              </a:rPr>
              <a:t>Matthew 19:16-22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The widow’s mites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4">
                    <a:lumMod val="75000"/>
                  </a:schemeClr>
                </a:solidFill>
              </a:rPr>
              <a:t>Mark 12:41-44</a:t>
            </a:r>
            <a:endParaRPr lang="en-US" sz="3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39E38-3D71-C94A-17A5-730759E94550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148D10-B417-203A-3625-654617F6BB2B}"/>
              </a:ext>
            </a:extLst>
          </p:cNvPr>
          <p:cNvSpPr/>
          <p:nvPr/>
        </p:nvSpPr>
        <p:spPr>
          <a:xfrm>
            <a:off x="0" y="0"/>
            <a:ext cx="261255" cy="65160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3657B9-8473-C7C7-AF52-9D811BA77945}"/>
              </a:ext>
            </a:extLst>
          </p:cNvPr>
          <p:cNvSpPr/>
          <p:nvPr/>
        </p:nvSpPr>
        <p:spPr>
          <a:xfrm>
            <a:off x="11930745" y="-1"/>
            <a:ext cx="261255" cy="65160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5AA7A-082D-23D5-5CE5-89272D2A3825}"/>
              </a:ext>
            </a:extLst>
          </p:cNvPr>
          <p:cNvSpPr/>
          <p:nvPr/>
        </p:nvSpPr>
        <p:spPr>
          <a:xfrm>
            <a:off x="0" y="-1"/>
            <a:ext cx="12192000" cy="251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67A1EE-4524-939F-558E-A4363FDAC00E}"/>
              </a:ext>
            </a:extLst>
          </p:cNvPr>
          <p:cNvSpPr/>
          <p:nvPr/>
        </p:nvSpPr>
        <p:spPr>
          <a:xfrm>
            <a:off x="0" y="6279777"/>
            <a:ext cx="12192000" cy="251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E3F0D1-416A-CFED-F499-9266686F3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251652"/>
            <a:ext cx="3388661" cy="19061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4DDE44-57F6-E9CD-556E-A3DEF2A11BDE}"/>
              </a:ext>
            </a:extLst>
          </p:cNvPr>
          <p:cNvCxnSpPr/>
          <p:nvPr/>
        </p:nvCxnSpPr>
        <p:spPr>
          <a:xfrm>
            <a:off x="3649916" y="2113109"/>
            <a:ext cx="8280829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F7804-B6C3-95E9-DE3D-EE355DD35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156" y="2266792"/>
            <a:ext cx="2592082" cy="38881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5443-A76A-215D-7BE2-FE3F9334D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16" y="3555188"/>
            <a:ext cx="4548947" cy="25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DC010-A5D9-2242-8100-BA6A75404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CDFA5-F0F4-76BA-9553-E2283B75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916" y="518805"/>
            <a:ext cx="828083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AB809-0D00-746F-398B-F912D828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42" y="2297528"/>
            <a:ext cx="11218689" cy="38727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Prioritize the eternal</a:t>
            </a:r>
            <a:br>
              <a:rPr lang="en-US" sz="3600" b="1" dirty="0"/>
            </a:br>
            <a:r>
              <a:rPr lang="en-US" sz="3600" b="1" dirty="0"/>
              <a:t>over the temporal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Look within to reflect</a:t>
            </a:r>
            <a:br>
              <a:rPr lang="en-US" sz="3600" b="1" dirty="0"/>
            </a:br>
            <a:r>
              <a:rPr lang="en-US" sz="3600" b="1" dirty="0"/>
              <a:t>on personal priorities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We cannot afford</a:t>
            </a: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to miss heaven!</a:t>
            </a:r>
            <a:endParaRPr lang="en-US" sz="3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68D1F-2271-BBA3-CC50-094896F31CB0}"/>
              </a:ext>
            </a:extLst>
          </p:cNvPr>
          <p:cNvSpPr txBox="1"/>
          <p:nvPr/>
        </p:nvSpPr>
        <p:spPr>
          <a:xfrm>
            <a:off x="0" y="653142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31071-C90B-3A31-2D97-AC4A33E56035}"/>
              </a:ext>
            </a:extLst>
          </p:cNvPr>
          <p:cNvSpPr/>
          <p:nvPr/>
        </p:nvSpPr>
        <p:spPr>
          <a:xfrm>
            <a:off x="0" y="0"/>
            <a:ext cx="261255" cy="65160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D83568-0AA4-4875-A7C0-9A768ED1BD1F}"/>
              </a:ext>
            </a:extLst>
          </p:cNvPr>
          <p:cNvSpPr/>
          <p:nvPr/>
        </p:nvSpPr>
        <p:spPr>
          <a:xfrm>
            <a:off x="11930745" y="-1"/>
            <a:ext cx="261255" cy="65160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0C373A-3E98-320E-5842-C07C06156FEA}"/>
              </a:ext>
            </a:extLst>
          </p:cNvPr>
          <p:cNvSpPr/>
          <p:nvPr/>
        </p:nvSpPr>
        <p:spPr>
          <a:xfrm>
            <a:off x="0" y="-1"/>
            <a:ext cx="12192000" cy="251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D0EBED-5E8D-88E2-5385-4DD5DC766821}"/>
              </a:ext>
            </a:extLst>
          </p:cNvPr>
          <p:cNvSpPr/>
          <p:nvPr/>
        </p:nvSpPr>
        <p:spPr>
          <a:xfrm>
            <a:off x="0" y="6279777"/>
            <a:ext cx="12192000" cy="251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E75EFD-324D-073F-37C6-DD7F15BAE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251652"/>
            <a:ext cx="3388661" cy="19061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511321-9517-15D1-60C6-2317018A25B6}"/>
              </a:ext>
            </a:extLst>
          </p:cNvPr>
          <p:cNvCxnSpPr/>
          <p:nvPr/>
        </p:nvCxnSpPr>
        <p:spPr>
          <a:xfrm>
            <a:off x="3649916" y="2113109"/>
            <a:ext cx="8280829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8B0F76A-E87A-29A7-C4AD-81B59CCC9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71" y="2274476"/>
            <a:ext cx="6651528" cy="38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304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Key Passage of Scripture  Matthew 6:19-21</vt:lpstr>
      <vt:lpstr>Understanding Heavenly Treasures</vt:lpstr>
      <vt:lpstr>Types of Treasures in Heaven</vt:lpstr>
      <vt:lpstr>Types of Treasures in Heaven</vt:lpstr>
      <vt:lpstr>Illustrative Stories to Learn By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Thetford</dc:creator>
  <cp:lastModifiedBy>Richard Thetford</cp:lastModifiedBy>
  <cp:revision>6</cp:revision>
  <dcterms:created xsi:type="dcterms:W3CDTF">2026-02-04T17:36:44Z</dcterms:created>
  <dcterms:modified xsi:type="dcterms:W3CDTF">2026-03-01T23:53:48Z</dcterms:modified>
</cp:coreProperties>
</file>