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4" r:id="rId4"/>
    <p:sldId id="265" r:id="rId5"/>
    <p:sldId id="267" r:id="rId6"/>
    <p:sldId id="269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ichie Thetford - Ar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408" y="1122363"/>
            <a:ext cx="8499022" cy="2387600"/>
          </a:xfrm>
        </p:spPr>
        <p:txBody>
          <a:bodyPr anchor="b">
            <a:normAutofit/>
          </a:bodyPr>
          <a:lstStyle>
            <a:lvl1pPr algn="ctr"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665" y="3602038"/>
            <a:ext cx="8041822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128588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9015412" y="0"/>
            <a:ext cx="128588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7145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0" y="6384921"/>
            <a:ext cx="9144000" cy="17145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0" y="6556377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             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112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5DED-295D-4B17-935D-9D6C9D2AD75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08D9-2873-4B13-B9C9-511FF112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2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5DED-295D-4B17-935D-9D6C9D2AD75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08D9-2873-4B13-B9C9-511FF112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8" y="177351"/>
            <a:ext cx="8886825" cy="941163"/>
          </a:xfrm>
        </p:spPr>
        <p:txBody>
          <a:bodyPr/>
          <a:lstStyle>
            <a:lvl1pPr algn="ctr"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68" y="1335764"/>
            <a:ext cx="8721502" cy="4983393"/>
          </a:xfrm>
        </p:spPr>
        <p:txBody>
          <a:bodyPr/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Souvenir Lt BT" panose="02080503040505020303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128588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9015412" y="0"/>
            <a:ext cx="128588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7145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0" y="6384921"/>
            <a:ext cx="9144000" cy="17145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0" y="6552108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                               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71454" y="1143009"/>
            <a:ext cx="8799059" cy="32657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89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5DED-295D-4B17-935D-9D6C9D2AD75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08D9-2873-4B13-B9C9-511FF112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3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5DED-295D-4B17-935D-9D6C9D2AD75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08D9-2873-4B13-B9C9-511FF112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7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5DED-295D-4B17-935D-9D6C9D2AD75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08D9-2873-4B13-B9C9-511FF112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0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5DED-295D-4B17-935D-9D6C9D2AD75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08D9-2873-4B13-B9C9-511FF112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0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5DED-295D-4B17-935D-9D6C9D2AD75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08D9-2873-4B13-B9C9-511FF112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3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5DED-295D-4B17-935D-9D6C9D2AD75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08D9-2873-4B13-B9C9-511FF112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7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5DED-295D-4B17-935D-9D6C9D2AD75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D08D9-2873-4B13-B9C9-511FF112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1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75DED-295D-4B17-935D-9D6C9D2AD75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D08D9-2873-4B13-B9C9-511FF112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3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31805" y="238892"/>
            <a:ext cx="8872152" cy="988542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7030A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Building Our Faith….</a:t>
            </a:r>
            <a:endParaRPr lang="en-US" sz="5400" dirty="0">
              <a:solidFill>
                <a:srgbClr val="7030A0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13038" y="1433378"/>
            <a:ext cx="8501448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694" y="1812325"/>
            <a:ext cx="6364613" cy="423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37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31805" y="271850"/>
            <a:ext cx="8872152" cy="1738184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7030A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Building Our Faith….</a:t>
            </a:r>
            <a:br>
              <a:rPr lang="en-US" sz="5400" dirty="0" smtClean="0">
                <a:solidFill>
                  <a:srgbClr val="7030A0"/>
                </a:solidFill>
                <a:latin typeface="Arial" panose="020B0604020202020204" pitchFamily="34" charset="0"/>
                <a:ea typeface="Tahoma" panose="020B0604030504040204" pitchFamily="34" charset="0"/>
              </a:rPr>
            </a:br>
            <a:r>
              <a:rPr lang="en-US" b="0" dirty="0" smtClean="0">
                <a:latin typeface="Arial" panose="020B0604020202020204" pitchFamily="34" charset="0"/>
                <a:ea typeface="Tahoma" panose="020B0604030504040204" pitchFamily="34" charset="0"/>
              </a:rPr>
              <a:t>….By the Example of </a:t>
            </a:r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Abraham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13038" y="2207740"/>
            <a:ext cx="8501448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5946" y="2520786"/>
            <a:ext cx="34434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Hebrews</a:t>
            </a:r>
          </a:p>
          <a:p>
            <a:pPr algn="ctr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11:8-10, 17-19</a:t>
            </a:r>
          </a:p>
          <a:p>
            <a:pPr algn="ctr"/>
            <a:endParaRPr lang="en-US" sz="3200" dirty="0">
              <a:solidFill>
                <a:srgbClr val="C0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Abraham’s calling</a:t>
            </a:r>
          </a:p>
          <a:p>
            <a:pPr algn="ctr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11:8-10</a:t>
            </a:r>
          </a:p>
          <a:p>
            <a:pPr algn="ctr"/>
            <a:r>
              <a:rPr lang="en-US" sz="32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Abraham’s trial</a:t>
            </a:r>
          </a:p>
          <a:p>
            <a:pPr algn="ctr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11:17-19</a:t>
            </a:r>
            <a:endParaRPr lang="en-US" sz="3200" dirty="0">
              <a:solidFill>
                <a:srgbClr val="C0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361" y="2405447"/>
            <a:ext cx="5243913" cy="3797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73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68" y="2570205"/>
            <a:ext cx="8764960" cy="3748952"/>
          </a:xfrm>
        </p:spPr>
        <p:txBody>
          <a:bodyPr/>
          <a:lstStyle/>
          <a:p>
            <a:r>
              <a:rPr lang="en-US" dirty="0" smtClean="0"/>
              <a:t>Abraham was willing to believe God</a:t>
            </a:r>
          </a:p>
          <a:p>
            <a:pPr lvl="1"/>
            <a:r>
              <a:rPr lang="en-US" dirty="0" smtClean="0"/>
              <a:t>Deep and abiding trust</a:t>
            </a:r>
          </a:p>
          <a:p>
            <a:pPr lvl="1"/>
            <a:r>
              <a:rPr lang="en-US" dirty="0" smtClean="0"/>
              <a:t>Scripture monuments to his faith: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Romans 4, Hebrews 11, James 2</a:t>
            </a:r>
          </a:p>
          <a:p>
            <a:pPr lvl="1"/>
            <a:r>
              <a:rPr lang="en-US" dirty="0" smtClean="0"/>
              <a:t>Used often as an example of faith!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8589" y="177351"/>
            <a:ext cx="5610140" cy="941163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Abraham</a:t>
            </a:r>
            <a:endParaRPr lang="en-US" sz="5400" dirty="0">
              <a:solidFill>
                <a:srgbClr val="C00000"/>
              </a:solidFill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728" y="214184"/>
            <a:ext cx="3238500" cy="2268930"/>
          </a:xfrm>
          <a:prstGeom prst="rect">
            <a:avLst/>
          </a:prstGeom>
        </p:spPr>
      </p:pic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31808" y="1192166"/>
            <a:ext cx="560691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“by faith Abraham obeyed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he was called…”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87554" y="2450161"/>
            <a:ext cx="5551173" cy="471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81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68" y="2589257"/>
            <a:ext cx="8764960" cy="3729900"/>
          </a:xfrm>
        </p:spPr>
        <p:txBody>
          <a:bodyPr/>
          <a:lstStyle/>
          <a:p>
            <a:r>
              <a:rPr lang="en-US" dirty="0" smtClean="0"/>
              <a:t>Begins a lifelong journey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Genesis 12:1-9</a:t>
            </a:r>
          </a:p>
          <a:p>
            <a:r>
              <a:rPr lang="en-US" dirty="0" smtClean="0"/>
              <a:t>Left a large city to go to the unknown</a:t>
            </a:r>
          </a:p>
          <a:p>
            <a:r>
              <a:rPr lang="en-US" dirty="0" smtClean="0"/>
              <a:t>Listened to God’s instruction</a:t>
            </a:r>
          </a:p>
          <a:p>
            <a:r>
              <a:rPr lang="en-US" dirty="0" smtClean="0"/>
              <a:t>Put God above all others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Matthew 10:32-39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8589" y="177351"/>
            <a:ext cx="5610140" cy="941163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Abraham</a:t>
            </a:r>
            <a:endParaRPr lang="en-US" sz="5400" dirty="0">
              <a:solidFill>
                <a:srgbClr val="C00000"/>
              </a:solidFill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728" y="209120"/>
            <a:ext cx="3238500" cy="2306485"/>
          </a:xfrm>
          <a:prstGeom prst="rect">
            <a:avLst/>
          </a:prstGeom>
        </p:spPr>
      </p:pic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31808" y="1167452"/>
            <a:ext cx="560691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Obedience to the</a:t>
            </a:r>
            <a:br>
              <a:rPr lang="en-US" alt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Divine Call</a:t>
            </a:r>
            <a:endParaRPr lang="en-US" altLang="en-US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87554" y="2474875"/>
            <a:ext cx="5551173" cy="471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36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68" y="2515605"/>
            <a:ext cx="8764960" cy="3885194"/>
          </a:xfrm>
        </p:spPr>
        <p:txBody>
          <a:bodyPr>
            <a:normAutofit/>
          </a:bodyPr>
          <a:lstStyle/>
          <a:p>
            <a:r>
              <a:rPr lang="en-US" dirty="0" smtClean="0"/>
              <a:t>Offering his son Isaac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Genesis 22:1-13</a:t>
            </a:r>
          </a:p>
          <a:p>
            <a:r>
              <a:rPr lang="en-US" dirty="0" smtClean="0"/>
              <a:t>His faith exemplified: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Prompt action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Thorough preparation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Complete confidence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Complete obedience </a:t>
            </a:r>
            <a:r>
              <a:rPr lang="en-US" dirty="0" smtClean="0">
                <a:solidFill>
                  <a:srgbClr val="C00000"/>
                </a:solidFill>
              </a:rPr>
              <a:t>(v12)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8589" y="177351"/>
            <a:ext cx="5610140" cy="942995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Abraham</a:t>
            </a:r>
            <a:endParaRPr lang="en-US" sz="5400" dirty="0">
              <a:solidFill>
                <a:srgbClr val="C00000"/>
              </a:solidFill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728" y="209120"/>
            <a:ext cx="3238500" cy="2306485"/>
          </a:xfrm>
          <a:prstGeom prst="rect">
            <a:avLst/>
          </a:prstGeom>
        </p:spPr>
      </p:pic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31808" y="1167452"/>
            <a:ext cx="560691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Trial of Faith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Hebrews 11:17-19</a:t>
            </a:r>
            <a:endParaRPr lang="en-US" altLang="en-US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87554" y="2474875"/>
            <a:ext cx="5551173" cy="471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214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2268" y="2595663"/>
            <a:ext cx="8725787" cy="1042397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68" y="3686742"/>
            <a:ext cx="8764960" cy="621647"/>
          </a:xfrm>
        </p:spPr>
        <p:txBody>
          <a:bodyPr>
            <a:normAutofit/>
          </a:bodyPr>
          <a:lstStyle/>
          <a:p>
            <a:r>
              <a:rPr lang="en-US" dirty="0" smtClean="0"/>
              <a:t>Had a perfect faith – grew to maturity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8589" y="177351"/>
            <a:ext cx="5610140" cy="942995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Abraham</a:t>
            </a:r>
            <a:endParaRPr lang="en-US" sz="5400" dirty="0">
              <a:solidFill>
                <a:srgbClr val="C00000"/>
              </a:solidFill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728" y="209120"/>
            <a:ext cx="3238500" cy="2306485"/>
          </a:xfrm>
          <a:prstGeom prst="rect">
            <a:avLst/>
          </a:prstGeom>
        </p:spPr>
      </p:pic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31808" y="1167452"/>
            <a:ext cx="560691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Trial of Faith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Hebrews 11:17-19</a:t>
            </a:r>
            <a:endParaRPr lang="en-US" altLang="en-US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87554" y="2474875"/>
            <a:ext cx="5551173" cy="471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222419" y="2644345"/>
            <a:ext cx="871563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Faith said </a:t>
            </a:r>
            <a:r>
              <a:rPr lang="en-US" alt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 believe in God”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 said </a:t>
            </a:r>
            <a:r>
              <a:rPr lang="en-US" alt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“I’ll show you how much.”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2419" y="4333103"/>
            <a:ext cx="8715635" cy="1938992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“Was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not Abraham our father justified by works when he offered Isaac his son on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altar? Do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 see that </a:t>
            </a:r>
            <a:r>
              <a:rPr lang="en-US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faith was working together with his works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works faith was made </a:t>
            </a:r>
            <a:r>
              <a:rPr lang="en-US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perfect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 And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Scripture was fulfilled which says, "ABRAHAM BELIEVED GOD, AND IT WAS ACCOUNTED TO HIM FOR RIGHTEOUSNESS." And he was called the friend of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God. You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see then that a man is justified by works, and not by faith only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James 2:21-24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5838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68" y="2515605"/>
            <a:ext cx="8764960" cy="2770023"/>
          </a:xfrm>
        </p:spPr>
        <p:txBody>
          <a:bodyPr>
            <a:normAutofit/>
          </a:bodyPr>
          <a:lstStyle/>
          <a:p>
            <a:r>
              <a:rPr lang="en-US" dirty="0" smtClean="0"/>
              <a:t>Key verse – </a:t>
            </a:r>
            <a:r>
              <a:rPr lang="en-US" dirty="0" smtClean="0">
                <a:solidFill>
                  <a:srgbClr val="C00000"/>
                </a:solidFill>
              </a:rPr>
              <a:t>Hebrews 11:8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“by faith Abraham obeyed when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he was called…”</a:t>
            </a:r>
          </a:p>
          <a:p>
            <a:r>
              <a:rPr lang="en-US" dirty="0" smtClean="0"/>
              <a:t>Key thought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Knew where the source of life was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8589" y="177351"/>
            <a:ext cx="5610140" cy="942995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Abraham</a:t>
            </a:r>
            <a:endParaRPr lang="en-US" sz="5400" dirty="0">
              <a:solidFill>
                <a:srgbClr val="C00000"/>
              </a:solidFill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728" y="209120"/>
            <a:ext cx="3238500" cy="2306485"/>
          </a:xfrm>
          <a:prstGeom prst="rect">
            <a:avLst/>
          </a:prstGeom>
        </p:spPr>
      </p:pic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31808" y="1439306"/>
            <a:ext cx="560691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US" altLang="en-US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87554" y="2474875"/>
            <a:ext cx="5551173" cy="471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284393" y="5285628"/>
            <a:ext cx="8692835" cy="972065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00678" y="5304308"/>
            <a:ext cx="8676550" cy="9461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Faith is simply the willingness to trust God,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take Him at His word, to do it </a:t>
            </a:r>
            <a:r>
              <a:rPr lang="en-US" alt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“His way.”</a:t>
            </a:r>
          </a:p>
        </p:txBody>
      </p:sp>
    </p:spTree>
    <p:extLst>
      <p:ext uri="{BB962C8B-B14F-4D97-AF65-F5344CB8AC3E}">
        <p14:creationId xmlns:p14="http://schemas.microsoft.com/office/powerpoint/2010/main" val="164253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theme/theme1.xml><?xml version="1.0" encoding="utf-8"?>
<a:theme xmlns:a="http://schemas.openxmlformats.org/drawingml/2006/main" name="Richie Thetford Ari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ichie Thetford Arial" id="{D1FA7784-E978-4CE7-9054-8EEC61258C0B}" vid="{138C018F-11DC-49BF-B633-FADEA14D5A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Richie Thetford Arial</Template>
  <TotalTime>99</TotalTime>
  <Words>276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Souvenir Lt BT</vt:lpstr>
      <vt:lpstr>Tahoma</vt:lpstr>
      <vt:lpstr>Richie Thetford Arial</vt:lpstr>
      <vt:lpstr>Building Our Faith….</vt:lpstr>
      <vt:lpstr>Building Our Faith…. ….By the Example of Abraham</vt:lpstr>
      <vt:lpstr>Abraham</vt:lpstr>
      <vt:lpstr>Abraham</vt:lpstr>
      <vt:lpstr>Abraham</vt:lpstr>
      <vt:lpstr>Abraham</vt:lpstr>
      <vt:lpstr>Abraham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Richie Thetford</dc:creator>
  <cp:lastModifiedBy>Richard Thetford</cp:lastModifiedBy>
  <cp:revision>15</cp:revision>
  <dcterms:created xsi:type="dcterms:W3CDTF">2014-08-22T00:37:02Z</dcterms:created>
  <dcterms:modified xsi:type="dcterms:W3CDTF">2015-03-07T19:39:23Z</dcterms:modified>
</cp:coreProperties>
</file>