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CDD3-FC01-4019-AAC0-E17BE25FAC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888AB-A9E0-4339-8C8D-1115837367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271B8-B8DF-4D67-A549-BBB28D282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C9746-1A5F-4C8C-A7D1-9FFA223B97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BC5F7-3657-4F34-B362-E43676FEDD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2D29-E055-41AB-A9F6-76790E698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5EBB6-AD0B-41A8-9629-A02DB8CC09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0A6D-3AAA-4E85-AE64-41BB6084A9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B0BA-D180-4072-AE45-3A5C6C304C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BBF-E6F3-41E6-BA5A-74E5A304D4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DFB77-90E8-4DE5-AF61-7418CC51FA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9E5DB417-1EEA-4A50-9583-1BD315FA59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133600"/>
            <a:ext cx="6858000" cy="3429000"/>
          </a:xfrm>
        </p:spPr>
        <p:txBody>
          <a:bodyPr/>
          <a:lstStyle/>
          <a:p>
            <a:r>
              <a:rPr lang="en-US" sz="4000" dirty="0">
                <a:cs typeface="Arial" pitchFamily="34" charset="0"/>
              </a:rPr>
              <a:t>“Let your light so shine before men, </a:t>
            </a:r>
            <a:r>
              <a:rPr lang="en-US" sz="4000" b="1" dirty="0">
                <a:cs typeface="Arial" pitchFamily="34" charset="0"/>
              </a:rPr>
              <a:t>that they may see your good works </a:t>
            </a:r>
            <a:r>
              <a:rPr lang="en-US" sz="4000" dirty="0">
                <a:cs typeface="Arial" pitchFamily="34" charset="0"/>
              </a:rPr>
              <a:t>and glorify your Father in heaven.”</a:t>
            </a:r>
          </a:p>
          <a:p>
            <a:r>
              <a:rPr lang="en-US" sz="4000" dirty="0">
                <a:solidFill>
                  <a:srgbClr val="B00000"/>
                </a:solidFill>
                <a:ea typeface="Roboto Medium" panose="02000000000000000000" pitchFamily="2" charset="0"/>
                <a:cs typeface="Arial" pitchFamily="34" charset="0"/>
              </a:rPr>
              <a:t>Matthew 5:16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65860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0"/>
            <a:ext cx="118110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6019800"/>
            <a:ext cx="116586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00000"/>
                </a:solidFill>
                <a:effectLst>
                  <a:outerShdw dist="45791" dir="2021404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A Caring People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810000" cy="426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58A0A-2F07-4F3D-922E-4F2682CA5B33}"/>
              </a:ext>
            </a:extLst>
          </p:cNvPr>
          <p:cNvSpPr txBox="1"/>
          <p:nvPr/>
        </p:nvSpPr>
        <p:spPr>
          <a:xfrm>
            <a:off x="0" y="655022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0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3999"/>
            <a:ext cx="10896600" cy="4495791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want to be like God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Psalms 23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want to be like Christ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Romans 5:8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want to be like 1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century Christians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Acts 4:36-37; Romans 16:1-2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It shows a mark of maturity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 Corinthians 13:4-7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1082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00000"/>
                </a:solidFill>
                <a:effectLst>
                  <a:outerShdw dist="45791" dir="2021404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CHRISTIANS CARE Because: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209800" y="15240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00000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1676401"/>
            <a:ext cx="2895600" cy="425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4EDA114-FE16-4E99-9341-1537F012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AB83424-5052-4E60-9ECF-64CD43DA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845C76D-1478-47E7-BB24-B2BFD40B1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18110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CC96855-FBB0-4CAD-951C-E87B6521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116586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93A51-A80B-4C4F-B1C5-C13E6FD5F2C9}"/>
              </a:ext>
            </a:extLst>
          </p:cNvPr>
          <p:cNvSpPr txBox="1"/>
          <p:nvPr/>
        </p:nvSpPr>
        <p:spPr>
          <a:xfrm>
            <a:off x="0" y="655022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2"/>
            <a:ext cx="9448800" cy="4343395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cs typeface="Arial" pitchFamily="34" charset="0"/>
              </a:rPr>
              <a:t>Are helpful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ea typeface="Roboto Medium" panose="02000000000000000000" pitchFamily="2" charset="0"/>
                <a:cs typeface="Arial" pitchFamily="34" charset="0"/>
              </a:rPr>
              <a:t>Acts 4:32-37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cs typeface="Arial" pitchFamily="34" charset="0"/>
              </a:rPr>
              <a:t>Help others feel needed and useful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ea typeface="Roboto Medium" panose="02000000000000000000" pitchFamily="2" charset="0"/>
                <a:cs typeface="Arial" pitchFamily="34" charset="0"/>
              </a:rPr>
              <a:t>1 Corinthians 12:23-26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cs typeface="Arial" pitchFamily="34" charset="0"/>
              </a:rPr>
              <a:t>Are benevolent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ea typeface="Roboto Medium" panose="02000000000000000000" pitchFamily="2" charset="0"/>
                <a:cs typeface="Arial" pitchFamily="34" charset="0"/>
              </a:rPr>
              <a:t>Matthew 25:31-46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1082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00000"/>
                </a:solidFill>
                <a:effectLst>
                  <a:outerShdw dist="45791" dir="2021404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CARING CHRISTIANS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209800" y="15240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00000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109" name="Picture 13" descr="helping_elder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011" y="2743200"/>
            <a:ext cx="4202389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E55C201-A20A-4D75-BAEC-09AC9278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C678096-DAF5-45C9-972C-0C7ED2C2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7E3E93F-38F2-4C6D-B572-4DE6DF0BF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18110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CBEB47B-787E-4EB3-B2BD-EC0E91287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116586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513D3-C84B-4D25-A0AC-91F65B0406F4}"/>
              </a:ext>
            </a:extLst>
          </p:cNvPr>
          <p:cNvSpPr txBox="1"/>
          <p:nvPr/>
        </p:nvSpPr>
        <p:spPr>
          <a:xfrm>
            <a:off x="0" y="655022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4"/>
            <a:ext cx="10896600" cy="4343396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cs typeface="Arial" pitchFamily="34" charset="0"/>
              </a:rPr>
              <a:t>Are friendly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ea typeface="Roboto Medium" panose="02000000000000000000" pitchFamily="2" charset="0"/>
                <a:cs typeface="Arial" pitchFamily="34" charset="0"/>
              </a:rPr>
              <a:t>Romans 16:16; 1 Corinthians 16:20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>
                <a:cs typeface="Arial" pitchFamily="34" charset="0"/>
              </a:rPr>
              <a:t>Are concerned about all souls</a:t>
            </a:r>
          </a:p>
          <a:p>
            <a:pPr marL="990600" lvl="1" indent="-533400">
              <a:buFont typeface="Wingdings" pitchFamily="2" charset="2"/>
              <a:buChar char="v"/>
            </a:pPr>
            <a:r>
              <a:rPr lang="en-US" sz="3000" dirty="0">
                <a:solidFill>
                  <a:srgbClr val="B00000"/>
                </a:solidFill>
                <a:ea typeface="Roboto Medium" panose="02000000000000000000" pitchFamily="2" charset="0"/>
                <a:cs typeface="Arial" pitchFamily="34" charset="0"/>
              </a:rPr>
              <a:t>Psalms 142:4; 1 Timothy 4:16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1089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00000"/>
                </a:solidFill>
                <a:effectLst>
                  <a:outerShdw dist="45791" dir="2021404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CARING CHRISTIANS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209800" y="15240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00000"/>
            </a:outerShdw>
          </a:effec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9848" y="1676405"/>
            <a:ext cx="4510654" cy="432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60277"/>
            <a:ext cx="3124986" cy="208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846FF3FC-44AA-4C7F-AD4D-3FE6A30A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54AF3D4-6BB7-4CEC-89E2-5A092406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D4973C1-6040-4B02-9FA6-2CD58D2A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18110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DFA6DF6-5C1C-4116-BC88-C4A9BDE3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116586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635A8-F9D6-4467-B13F-BD81BAB69B85}"/>
              </a:ext>
            </a:extLst>
          </p:cNvPr>
          <p:cNvSpPr txBox="1"/>
          <p:nvPr/>
        </p:nvSpPr>
        <p:spPr>
          <a:xfrm>
            <a:off x="0" y="655022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04850" y="1600200"/>
            <a:ext cx="6000750" cy="2209801"/>
          </a:xfrm>
        </p:spPr>
        <p:txBody>
          <a:bodyPr/>
          <a:lstStyle/>
          <a:p>
            <a:r>
              <a:rPr lang="en-US" sz="4400" dirty="0">
                <a:cs typeface="Arial" pitchFamily="34" charset="0"/>
              </a:rPr>
              <a:t>Those whom we love and admire the most are </a:t>
            </a:r>
            <a:r>
              <a:rPr lang="en-US" sz="4400" b="1" dirty="0">
                <a:cs typeface="Arial" pitchFamily="34" charset="0"/>
              </a:rPr>
              <a:t>caring people</a:t>
            </a:r>
            <a:endParaRPr lang="en-US" sz="4400" b="1" dirty="0">
              <a:solidFill>
                <a:srgbClr val="B00000"/>
              </a:solidFill>
              <a:cs typeface="Arial" pitchFamily="34" charset="0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00000"/>
                </a:solidFill>
                <a:effectLst>
                  <a:outerShdw dist="45791" dir="2021404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A Caring People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609601"/>
            <a:ext cx="485775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447800" y="3810001"/>
            <a:ext cx="4267200" cy="1216222"/>
          </a:xfrm>
          <a:prstGeom prst="rect">
            <a:avLst/>
          </a:prstGeom>
          <a:solidFill>
            <a:srgbClr val="B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47800" y="38100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Caring is shown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by way of: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447800" y="50292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B00000"/>
                </a:solidFill>
                <a:latin typeface="Calibri" panose="020F0502020204030204" pitchFamily="34" charset="0"/>
              </a:rPr>
              <a:t>visiting, evangelizing,</a:t>
            </a:r>
            <a:br>
              <a:rPr lang="en-US" sz="3000" b="1" dirty="0">
                <a:solidFill>
                  <a:srgbClr val="B00000"/>
                </a:solidFill>
                <a:latin typeface="Calibri" panose="020F0502020204030204" pitchFamily="34" charset="0"/>
              </a:rPr>
            </a:br>
            <a:r>
              <a:rPr lang="en-US" sz="3000" b="1" dirty="0">
                <a:solidFill>
                  <a:srgbClr val="B00000"/>
                </a:solidFill>
                <a:latin typeface="Calibri" panose="020F0502020204030204" pitchFamily="34" charset="0"/>
              </a:rPr>
              <a:t>edifying, benevolence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5119E3D-2989-4B09-B048-61B0F364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CB1E67-108B-44C3-9B4D-117EEB32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0"/>
            <a:ext cx="533400" cy="68580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03C7C0B-2979-455B-8B58-6E3B03F3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18110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3934D54-0329-4CC9-B19C-879E9C90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11658600" cy="5334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156B04-C2F1-4171-853B-3E9FDD4C34C6}"/>
              </a:ext>
            </a:extLst>
          </p:cNvPr>
          <p:cNvSpPr txBox="1"/>
          <p:nvPr/>
        </p:nvSpPr>
        <p:spPr>
          <a:xfrm>
            <a:off x="0" y="655022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7" grpId="0" animBg="1"/>
      <p:bldP spid="5129" grpId="0" animBg="1"/>
      <p:bldP spid="51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145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20</cp:revision>
  <dcterms:created xsi:type="dcterms:W3CDTF">2005-06-28T01:13:53Z</dcterms:created>
  <dcterms:modified xsi:type="dcterms:W3CDTF">2019-02-24T19:40:31Z</dcterms:modified>
</cp:coreProperties>
</file>