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6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5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8EF1-6D9D-4B31-B9B8-FD889B8AA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“All That the Lord Has Spoken We Will Do”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CB25A-51E4-4682-A3AB-CCFC11271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Exodus 19:1-8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2A8A3-0E12-461D-8B44-2DD9E321BB1C}"/>
              </a:ext>
            </a:extLst>
          </p:cNvPr>
          <p:cNvSpPr txBox="1"/>
          <p:nvPr/>
        </p:nvSpPr>
        <p:spPr>
          <a:xfrm>
            <a:off x="0" y="652156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80755-E8D0-4285-AC58-6E1A976B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0" y="77220"/>
            <a:ext cx="1379990" cy="63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FA1E-8276-49B9-946A-009E2028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“All That the Lord Has Spoken We Will Do”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CC35-1188-4D47-94E7-0C118EBD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1248"/>
            <a:ext cx="8596668" cy="46571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Deliverance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John 8:33-34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Romans 11:26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Colossians 1:13-14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1 Peter 1:18-19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Obedience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Romans 6:17-18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Hebrews 5:8-9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18E06-FE21-48BD-8328-5CEAC330C495}"/>
              </a:ext>
            </a:extLst>
          </p:cNvPr>
          <p:cNvSpPr txBox="1"/>
          <p:nvPr/>
        </p:nvSpPr>
        <p:spPr>
          <a:xfrm>
            <a:off x="0" y="652156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81E0B-5054-48FE-90ED-55BC92F345A7}"/>
              </a:ext>
            </a:extLst>
          </p:cNvPr>
          <p:cNvCxnSpPr/>
          <p:nvPr/>
        </p:nvCxnSpPr>
        <p:spPr>
          <a:xfrm>
            <a:off x="750498" y="1362974"/>
            <a:ext cx="85235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8B1E0E-FCB3-42E6-BECB-BD93113D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005" y="1930400"/>
            <a:ext cx="4237997" cy="346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7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FA1E-8276-49B9-946A-009E2028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“All That the Lord Has Spoken We Will Do”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CC35-1188-4D47-94E7-0C118EBD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1248"/>
            <a:ext cx="8596668" cy="46571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Special Treasure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Isaiah 43:1-4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Titus 2:14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1 Peter 2:9-10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Kingdom of Priests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Revelation 1:6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1 Peter 2:9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18E06-FE21-48BD-8328-5CEAC330C495}"/>
              </a:ext>
            </a:extLst>
          </p:cNvPr>
          <p:cNvSpPr txBox="1"/>
          <p:nvPr/>
        </p:nvSpPr>
        <p:spPr>
          <a:xfrm>
            <a:off x="0" y="652156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81E0B-5054-48FE-90ED-55BC92F345A7}"/>
              </a:ext>
            </a:extLst>
          </p:cNvPr>
          <p:cNvCxnSpPr/>
          <p:nvPr/>
        </p:nvCxnSpPr>
        <p:spPr>
          <a:xfrm>
            <a:off x="750498" y="1362974"/>
            <a:ext cx="85235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495C191-9320-4BA1-B4B6-B12A374C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54200"/>
            <a:ext cx="4509913" cy="354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9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FA1E-8276-49B9-946A-009E2028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“All That the Lord Has Spoken We Will Do”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CC35-1188-4D47-94E7-0C118EBD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1248"/>
            <a:ext cx="8596668" cy="46571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Holy Nation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Leviticus 19:2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1 Peter 1:15-16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Mediator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1 Timothy 2:5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Hebrews 7:25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Philippians 2:5-11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18E06-FE21-48BD-8328-5CEAC330C495}"/>
              </a:ext>
            </a:extLst>
          </p:cNvPr>
          <p:cNvSpPr txBox="1"/>
          <p:nvPr/>
        </p:nvSpPr>
        <p:spPr>
          <a:xfrm>
            <a:off x="0" y="652156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81E0B-5054-48FE-90ED-55BC92F345A7}"/>
              </a:ext>
            </a:extLst>
          </p:cNvPr>
          <p:cNvCxnSpPr/>
          <p:nvPr/>
        </p:nvCxnSpPr>
        <p:spPr>
          <a:xfrm>
            <a:off x="750498" y="1362974"/>
            <a:ext cx="85235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9D12885-9643-4463-8540-4A5002990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857" y="1822798"/>
            <a:ext cx="4564618" cy="336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93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FA1E-8276-49B9-946A-009E2028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“All That the Lord Has Spoken We Will Do”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CC35-1188-4D47-94E7-0C118EBD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1248"/>
            <a:ext cx="8596668" cy="46571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Sanctification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John 17:17-19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Awe and Respect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Hebrews 12:18-24, 28</a:t>
            </a:r>
          </a:p>
          <a:p>
            <a:pPr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Trumpet Sound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1 Thessalonians 4:13-18</a:t>
            </a:r>
          </a:p>
          <a:p>
            <a:pPr lvl="1">
              <a:spcBef>
                <a:spcPts val="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1 Corinthians 15:52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18E06-FE21-48BD-8328-5CEAC330C495}"/>
              </a:ext>
            </a:extLst>
          </p:cNvPr>
          <p:cNvSpPr txBox="1"/>
          <p:nvPr/>
        </p:nvSpPr>
        <p:spPr>
          <a:xfrm>
            <a:off x="0" y="652156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81E0B-5054-48FE-90ED-55BC92F345A7}"/>
              </a:ext>
            </a:extLst>
          </p:cNvPr>
          <p:cNvCxnSpPr/>
          <p:nvPr/>
        </p:nvCxnSpPr>
        <p:spPr>
          <a:xfrm>
            <a:off x="750498" y="1362974"/>
            <a:ext cx="85235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CFFA682-E500-4243-B017-6EF879C8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28" y="1529733"/>
            <a:ext cx="3686174" cy="276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89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8EF1-6D9D-4B31-B9B8-FD889B8AA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084702"/>
            <a:ext cx="7766936" cy="1646302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“All That the Lord Has Spoken We Will Do”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2A8A3-0E12-461D-8B44-2DD9E321BB1C}"/>
              </a:ext>
            </a:extLst>
          </p:cNvPr>
          <p:cNvSpPr txBox="1"/>
          <p:nvPr/>
        </p:nvSpPr>
        <p:spPr>
          <a:xfrm>
            <a:off x="0" y="652156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B7305-18A3-4460-BF7A-B2F6A0459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48" y="2782929"/>
            <a:ext cx="5465463" cy="362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6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174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“All That the Lord Has Spoken We Will Do”</vt:lpstr>
      <vt:lpstr>“All That the Lord Has Spoken We Will Do”</vt:lpstr>
      <vt:lpstr>“All That the Lord Has Spoken We Will Do”</vt:lpstr>
      <vt:lpstr>“All That the Lord Has Spoken We Will Do”</vt:lpstr>
      <vt:lpstr>“All That the Lord Has Spoken We Will Do”</vt:lpstr>
      <vt:lpstr>“All That the Lord Has Spoken We Will Do”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“All That the Lord Has Spoken We Will Do”</dc:title>
  <dc:creator>Richard Thetford</dc:creator>
  <cp:lastModifiedBy>Richard Thetford</cp:lastModifiedBy>
  <cp:revision>7</cp:revision>
  <dcterms:created xsi:type="dcterms:W3CDTF">2018-06-14T19:54:47Z</dcterms:created>
  <dcterms:modified xsi:type="dcterms:W3CDTF">2018-09-23T18:30:03Z</dcterms:modified>
</cp:coreProperties>
</file>