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D51F526-B19E-49E0-AC1E-95E2C2261E16}" type="datetimeFigureOut">
              <a:rPr lang="en-US" smtClean="0"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EC921C2-674E-488D-BF7B-FBD411A8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7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6365"/>
            <a:ext cx="9144000" cy="173934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Answering the call of god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84" y="3970315"/>
            <a:ext cx="8723870" cy="130925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“And I also say to you that you are Peter, and on this rock I will build My church, and the gates of Hades shall not prevail against it.”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atthew 16:18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/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Jesus built His church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42" y="1986742"/>
            <a:ext cx="8650173" cy="420624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body – the church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Ephesians 4:4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Ephesians 1:22-23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Colossians 1:18, 24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4" y="2560319"/>
            <a:ext cx="4579488" cy="318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/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Jesus built His church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8272861" cy="4688378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church universal</a:t>
            </a:r>
          </a:p>
          <a:p>
            <a:pPr lvl="1"/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Added through baptism</a:t>
            </a:r>
          </a:p>
          <a:p>
            <a:pPr lvl="2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1 Corinthians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12:12-13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church local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Composed of the baptized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Worship faithfully together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Lay by into a common treasury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Corinthians 1:2</a:t>
            </a:r>
          </a:p>
          <a:p>
            <a:pPr lvl="1"/>
            <a:endParaRPr lang="en-US" sz="3400" dirty="0">
              <a:latin typeface="Souvenir Lt BT" panose="0208050304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6" y="1935453"/>
            <a:ext cx="3605184" cy="219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Ways in which god calls us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0" y="1888110"/>
            <a:ext cx="8289639" cy="46883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walk in the steps of Jesus</a:t>
            </a:r>
            <a:endParaRPr lang="en-US" sz="36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Peter 2:21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the gospel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Thessalonians 2:13-14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Peter 1:10-11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Corinthians 2:6-8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hope of eternal life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Timothy 6:12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4" y="2403799"/>
            <a:ext cx="2759825" cy="413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Ways in which god calls us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8272861" cy="46883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Darkness</a:t>
            </a:r>
            <a:endParaRPr lang="en-US" sz="36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Peter 2:9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Satan’s domain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Colossians 1:13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Matthew 15:13-14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John 4:1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Romans 6:16-18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6" y="1846116"/>
            <a:ext cx="1801206" cy="4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Ways in which god calls us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2" y="2011680"/>
            <a:ext cx="8992998" cy="46883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“called out”</a:t>
            </a:r>
            <a:endParaRPr lang="en-US" sz="3600" b="1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Stresses separation from the world</a:t>
            </a:r>
          </a:p>
          <a:p>
            <a:pPr lvl="1"/>
            <a:r>
              <a:rPr lang="en-US" sz="3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“in the church” </a:t>
            </a:r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means set apart for God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Corinthians 6:17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James 4:4</a:t>
            </a:r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622462"/>
            <a:ext cx="4775315" cy="297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Facts concerning</a:t>
            </a:r>
            <a:b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call of god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1821166"/>
            <a:ext cx="8976220" cy="49075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Everyone is called the same way</a:t>
            </a:r>
          </a:p>
          <a:p>
            <a:pPr lvl="1"/>
            <a:r>
              <a:rPr lang="en-US" sz="3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By the gospel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Thessalonians 2:13-14</a:t>
            </a:r>
          </a:p>
          <a:p>
            <a:pPr lvl="1"/>
            <a:r>
              <a:rPr lang="en-US" sz="3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God is no respecter of persons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Romans 2:11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Acts 10:34</a:t>
            </a:r>
          </a:p>
          <a:p>
            <a:pPr lvl="1"/>
            <a:r>
              <a:rPr lang="en-US" sz="3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reject the gospel is to reject His call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Thessalonians 4:7-8</a:t>
            </a:r>
          </a:p>
          <a:p>
            <a:pPr lvl="2"/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Hebrews 1:1-3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0" y="2053243"/>
            <a:ext cx="1305375" cy="285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1862356"/>
            <a:ext cx="8976220" cy="49075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 of our calling is seen</a:t>
            </a:r>
            <a:b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God’s goodness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Philippians 3:14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 our call and election sure</a:t>
            </a:r>
          </a:p>
          <a:p>
            <a:pPr lvl="1"/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Peter 1:10-11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added to the church have answered the “call” of God</a:t>
            </a:r>
          </a:p>
          <a:p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782"/>
            <a:ext cx="9144000" cy="307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Thetford						           www.thetfordcountry.com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365</TotalTime>
  <Words>242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Segoe UI</vt:lpstr>
      <vt:lpstr>Souvenir Lt BT</vt:lpstr>
      <vt:lpstr>Wingdings</vt:lpstr>
      <vt:lpstr>Banded</vt:lpstr>
      <vt:lpstr>Answering the call of god</vt:lpstr>
      <vt:lpstr>Jesus built His church</vt:lpstr>
      <vt:lpstr>Jesus built His church</vt:lpstr>
      <vt:lpstr>Ways in which god calls us</vt:lpstr>
      <vt:lpstr>Ways in which god calls us</vt:lpstr>
      <vt:lpstr>Ways in which god calls us</vt:lpstr>
      <vt:lpstr>Facts concerning the call of god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Answering the call of god</dc:title>
  <dc:creator>Richie Thetford</dc:creator>
  <cp:lastModifiedBy>Richard Thetford</cp:lastModifiedBy>
  <cp:revision>13</cp:revision>
  <dcterms:created xsi:type="dcterms:W3CDTF">2013-08-09T18:49:03Z</dcterms:created>
  <dcterms:modified xsi:type="dcterms:W3CDTF">2013-11-09T16:54:05Z</dcterms:modified>
</cp:coreProperties>
</file>