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8FFFC4"/>
    <a:srgbClr val="00FA00"/>
    <a:srgbClr val="00D200"/>
    <a:srgbClr val="00C000"/>
    <a:srgbClr val="009900"/>
    <a:srgbClr val="FF0000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lackrainbow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1778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56467" y="46863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7272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9784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504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F3B095-2EFC-48DA-9974-0782976E2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D9A8-1F86-4C7B-BB68-27D9BBF32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000" y="533400"/>
            <a:ext cx="2387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5200" y="533400"/>
            <a:ext cx="6959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2AEB-F353-46F7-9995-491D8EC2E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5BE4-C2E7-4972-8A26-AA25A7B3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492D2-4C5B-4FA3-B6EC-2602B7D58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5200" y="2514600"/>
            <a:ext cx="4673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00" y="2514600"/>
            <a:ext cx="4673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8BC73-A622-44B3-B8AA-4037E8B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D61C6-E26C-442D-9ED5-F34F90CA6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47EE6-1B6D-4625-87EB-F84446011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8CB42-DF75-4B9C-8376-C493D16E0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467D1-F975-4F1C-9986-5BD06C02F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9C0D8-1ECA-4DD9-A4FF-0CCAB7B3E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533400"/>
            <a:ext cx="955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2514600"/>
            <a:ext cx="955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1" y="6248400"/>
            <a:ext cx="234314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B957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6285" y="6248400"/>
            <a:ext cx="35581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B957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2451" y="6248400"/>
            <a:ext cx="234314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B957"/>
                </a:solidFill>
              </a:defRPr>
            </a:lvl1pPr>
          </a:lstStyle>
          <a:p>
            <a:fld id="{6D8B6ABB-75A7-4FE9-9AC5-2F3BE53C85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FormatShape" descr="SKIING" hidden="1"/>
          <p:cNvSpPr>
            <a:spLocks noChangeArrowheads="1"/>
          </p:cNvSpPr>
          <p:nvPr/>
        </p:nvSpPr>
        <p:spPr bwMode="auto">
          <a:xfrm>
            <a:off x="-1145117" y="1701800"/>
            <a:ext cx="1449917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rgbClr val="00B95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B95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B957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B957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B957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B95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B95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B95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B95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B95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1930400"/>
            <a:ext cx="6096000" cy="2260600"/>
          </a:xfrm>
          <a:effectLst/>
        </p:spPr>
        <p:txBody>
          <a:bodyPr/>
          <a:lstStyle/>
          <a:p>
            <a:r>
              <a:rPr lang="en-US" sz="6600" b="1" dirty="0">
                <a:solidFill>
                  <a:srgbClr val="00FFCC"/>
                </a:solidFill>
                <a:latin typeface="Calibri" panose="020F0502020204030204" pitchFamily="34" charset="0"/>
              </a:rPr>
              <a:t>Backsliding Preventives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610100"/>
            <a:ext cx="8001000" cy="19431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Backsliding: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“to slide backward in morals or religious enthusiasm; to become less virtuous”</a:t>
            </a:r>
          </a:p>
          <a:p>
            <a:r>
              <a:rPr lang="en-US" sz="2400" dirty="0">
                <a:solidFill>
                  <a:srgbClr val="8FFFC4"/>
                </a:solidFill>
                <a:latin typeface="Calibri" panose="020F0502020204030204" pitchFamily="34" charset="0"/>
              </a:rPr>
              <a:t>(Webster’s New World Dictionary)</a:t>
            </a:r>
          </a:p>
        </p:txBody>
      </p:sp>
      <p:pic>
        <p:nvPicPr>
          <p:cNvPr id="2054" name="Picture 6" descr="KP%20-%20koala%20bear%203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5334000" y="0"/>
            <a:ext cx="2438400" cy="180340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7F939D-5BB0-4F4F-A2F0-1BCF6E92C13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   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152400"/>
            <a:ext cx="4876800" cy="2057400"/>
          </a:xfrm>
          <a:effectLst/>
        </p:spPr>
        <p:txBody>
          <a:bodyPr/>
          <a:lstStyle/>
          <a:p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Let God Say Something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to Us Every 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667000"/>
            <a:ext cx="7543800" cy="3581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Listen to God – walk not in darkness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Psalms 119:105; 1 John 1:6-7; John 1:9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Take delight in listening to God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Psalms 1:1-2; Acts 17:11; John 5:39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We’re commanded to learn of God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2 Timothy 2:15</a:t>
            </a:r>
          </a:p>
        </p:txBody>
      </p:sp>
      <p:pic>
        <p:nvPicPr>
          <p:cNvPr id="6151" name="Picture 7" descr="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47626"/>
            <a:ext cx="2381250" cy="2238375"/>
          </a:xfrm>
          <a:prstGeom prst="rect">
            <a:avLst/>
          </a:prstGeom>
          <a:noFill/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971800" y="2438400"/>
            <a:ext cx="7467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33CCFF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A2C49A-51A8-4216-82C5-ECA15DFE62E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   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152400"/>
            <a:ext cx="4876800" cy="2057400"/>
          </a:xfrm>
          <a:effectLst/>
        </p:spPr>
        <p:txBody>
          <a:bodyPr/>
          <a:lstStyle/>
          <a:p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Say Something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to God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Every Day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667000"/>
            <a:ext cx="7543800" cy="3581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Thank Him for our many blessings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1 Thessalonians 5:17-18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Prayer will stop sin or sin will stop prayer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Psalms 66:18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Prayer avails much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James 5:16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971800" y="2438400"/>
            <a:ext cx="7467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33CCFF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6200"/>
            <a:ext cx="205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56905B-8E70-4C32-9511-66AE25E3059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   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152400"/>
            <a:ext cx="4876800" cy="2057400"/>
          </a:xfrm>
          <a:effectLst/>
        </p:spPr>
        <p:txBody>
          <a:bodyPr/>
          <a:lstStyle/>
          <a:p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Say Something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for God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Every 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667000"/>
            <a:ext cx="75438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Share God with others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James 5:19-20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Our conduct should be worthy of the gospel of Christ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Philippians 1:27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Look for opportunities to share the Word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971800" y="2438400"/>
            <a:ext cx="7467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33CCFF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8199" name="Picture 7" descr="tal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46050"/>
            <a:ext cx="3276600" cy="213995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392386-9687-4C75-8481-A212DC6D803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   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152400"/>
            <a:ext cx="4876800" cy="2057400"/>
          </a:xfrm>
          <a:effectLst/>
        </p:spPr>
        <p:txBody>
          <a:bodyPr/>
          <a:lstStyle/>
          <a:p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Do Something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for God</a:t>
            </a:r>
            <a:b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rgbClr val="00FFCC"/>
                </a:solidFill>
                <a:latin typeface="Calibri" panose="020F0502020204030204" pitchFamily="34" charset="0"/>
              </a:rPr>
              <a:t>Every 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667000"/>
            <a:ext cx="7543800" cy="3581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Look for opportunities to do good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Galatians 6:10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Others should see our good works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Matthew 5:16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Anything we do for God is not in vain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1 Corinthians 15:58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971800" y="2438400"/>
            <a:ext cx="7467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33CCFF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9223" name="Picture 7" descr="bible-stu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6200"/>
            <a:ext cx="2971800" cy="2230438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2BEF78-EEFC-463F-9CA6-48C6B1052DA0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   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971800"/>
            <a:ext cx="7543800" cy="1219200"/>
          </a:xfrm>
          <a:effectLst/>
        </p:spPr>
        <p:txBody>
          <a:bodyPr/>
          <a:lstStyle/>
          <a:p>
            <a:r>
              <a:rPr lang="en-US" sz="6000" b="1" dirty="0">
                <a:solidFill>
                  <a:srgbClr val="00FFCC"/>
                </a:solidFill>
                <a:latin typeface="Calibri" panose="020F0502020204030204" pitchFamily="34" charset="0"/>
              </a:rPr>
              <a:t>Prevent Backsliding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4343400"/>
            <a:ext cx="7543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Let God say something to us every day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Say something to God every day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Say something for God every day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Do something for God every day</a:t>
            </a:r>
            <a:endParaRPr lang="en-US" i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971800" y="4191000"/>
            <a:ext cx="7543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33CCFF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246" name="Picture 6" descr="KP%20-%20koala%20bear%203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4648200" y="76201"/>
            <a:ext cx="4038600" cy="2987675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CC8D1C-C3BC-4F7D-8C68-77C3A386090E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   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 Rainbow">
  <a:themeElements>
    <a:clrScheme name="Black Rainbow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 Rainbo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ck Rainbow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inbow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inbow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inbow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inbow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Rainbow</Template>
  <TotalTime>236</TotalTime>
  <Words>312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 Rainbow</vt:lpstr>
      <vt:lpstr>Backsliding Preventives</vt:lpstr>
      <vt:lpstr>Let God Say Something to Us Every Day</vt:lpstr>
      <vt:lpstr>Say Something to God Every Day</vt:lpstr>
      <vt:lpstr>Say Something for God Every Day</vt:lpstr>
      <vt:lpstr>Do Something for God Every Day</vt:lpstr>
      <vt:lpstr>Prevent Backsliding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Backsliding Preventives</dc:title>
  <dc:creator>Richard Thetford</dc:creator>
  <cp:lastModifiedBy>Richard Thetford</cp:lastModifiedBy>
  <cp:revision>19</cp:revision>
  <dcterms:created xsi:type="dcterms:W3CDTF">2004-12-08T16:11:10Z</dcterms:created>
  <dcterms:modified xsi:type="dcterms:W3CDTF">2019-12-29T19:18:08Z</dcterms:modified>
</cp:coreProperties>
</file>