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88825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600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12/1/2019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12/1/2019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6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4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12/1/2019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12/1/2019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12/1/2019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12/1/2019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12/1/2019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12/1/2019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12/1/2019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12/1/2019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12/1/2019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12/1/2019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12/1/2019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9412" y="304800"/>
            <a:ext cx="11430000" cy="9906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 an Example to the Believers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4611" y="4953000"/>
            <a:ext cx="12039601" cy="533401"/>
          </a:xfrm>
        </p:spPr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 Timothy 4:12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28E1F-05CF-40E9-8C9C-8CC966FC661A}"/>
              </a:ext>
            </a:extLst>
          </p:cNvPr>
          <p:cNvSpPr txBox="1"/>
          <p:nvPr/>
        </p:nvSpPr>
        <p:spPr>
          <a:xfrm>
            <a:off x="0" y="0"/>
            <a:ext cx="74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E6EF0F-D5A4-41CA-805D-CD6B0A2FE258}"/>
              </a:ext>
            </a:extLst>
          </p:cNvPr>
          <p:cNvSpPr txBox="1"/>
          <p:nvPr/>
        </p:nvSpPr>
        <p:spPr>
          <a:xfrm>
            <a:off x="12114213" y="0"/>
            <a:ext cx="74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E854E-BAF1-4EA4-AB55-11C7E594E9AC}"/>
              </a:ext>
            </a:extLst>
          </p:cNvPr>
          <p:cNvSpPr/>
          <p:nvPr/>
        </p:nvSpPr>
        <p:spPr>
          <a:xfrm>
            <a:off x="0" y="0"/>
            <a:ext cx="12188825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49E013-A415-4628-B4D7-277B0C547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18" y="1319106"/>
            <a:ext cx="5335589" cy="35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217FA4-47D3-4475-A7B5-B7179F48734F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CE80CB-D400-4C89-8A98-0ED378D6D3E4}"/>
              </a:ext>
            </a:extLst>
          </p:cNvPr>
          <p:cNvSpPr/>
          <p:nvPr/>
        </p:nvSpPr>
        <p:spPr>
          <a:xfrm>
            <a:off x="455613" y="467012"/>
            <a:ext cx="11277600" cy="828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2" y="544902"/>
            <a:ext cx="10287000" cy="674298"/>
          </a:xfrm>
        </p:spPr>
        <p:txBody>
          <a:bodyPr>
            <a:noAutofit/>
          </a:bodyPr>
          <a:lstStyle/>
          <a:p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Be an Example to the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Believers</a:t>
            </a:r>
            <a:endParaRPr 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457614"/>
            <a:ext cx="9144000" cy="4191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godly example to other brethren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Great power in a good example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5:14-16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Corinthians 5:6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13:33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2 Corinthians 2:14-17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A3EF3-636F-4E55-95FD-FFCA9DB7D5C1}"/>
              </a:ext>
            </a:extLst>
          </p:cNvPr>
          <p:cNvSpPr/>
          <p:nvPr/>
        </p:nvSpPr>
        <p:spPr>
          <a:xfrm>
            <a:off x="0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09EA5-ED31-47FA-9B1E-B475C5C8CA4F}"/>
              </a:ext>
            </a:extLst>
          </p:cNvPr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D13AA-EFEF-4181-AB6B-88B20F4BF952}"/>
              </a:ext>
            </a:extLst>
          </p:cNvPr>
          <p:cNvSpPr/>
          <p:nvPr/>
        </p:nvSpPr>
        <p:spPr>
          <a:xfrm>
            <a:off x="0" y="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53B1B-AA09-4CB1-8E2D-6FC12DDCC0B4}"/>
              </a:ext>
            </a:extLst>
          </p:cNvPr>
          <p:cNvSpPr/>
          <p:nvPr/>
        </p:nvSpPr>
        <p:spPr>
          <a:xfrm>
            <a:off x="0" y="632460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C9596C-C5CA-4C2B-8741-476CE75A9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12" y="2719867"/>
            <a:ext cx="5105400" cy="2442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40CBF0-158E-4570-87AB-E55FDD71E8E6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CE80CB-D400-4C89-8A98-0ED378D6D3E4}"/>
              </a:ext>
            </a:extLst>
          </p:cNvPr>
          <p:cNvSpPr/>
          <p:nvPr/>
        </p:nvSpPr>
        <p:spPr>
          <a:xfrm>
            <a:off x="455613" y="467012"/>
            <a:ext cx="11277600" cy="828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2" y="544902"/>
            <a:ext cx="11201400" cy="674298"/>
          </a:xfrm>
        </p:spPr>
        <p:txBody>
          <a:bodyPr>
            <a:noAutofit/>
          </a:bodyPr>
          <a:lstStyle/>
          <a:p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457614"/>
            <a:ext cx="91440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Word”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Ephesians 4:29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12:33-37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Conduct”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Thessalonians 5:21-22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6:24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A3EF3-636F-4E55-95FD-FFCA9DB7D5C1}"/>
              </a:ext>
            </a:extLst>
          </p:cNvPr>
          <p:cNvSpPr/>
          <p:nvPr/>
        </p:nvSpPr>
        <p:spPr>
          <a:xfrm>
            <a:off x="0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09EA5-ED31-47FA-9B1E-B475C5C8CA4F}"/>
              </a:ext>
            </a:extLst>
          </p:cNvPr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D13AA-EFEF-4181-AB6B-88B20F4BF952}"/>
              </a:ext>
            </a:extLst>
          </p:cNvPr>
          <p:cNvSpPr/>
          <p:nvPr/>
        </p:nvSpPr>
        <p:spPr>
          <a:xfrm>
            <a:off x="0" y="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53B1B-AA09-4CB1-8E2D-6FC12DDCC0B4}"/>
              </a:ext>
            </a:extLst>
          </p:cNvPr>
          <p:cNvSpPr/>
          <p:nvPr/>
        </p:nvSpPr>
        <p:spPr>
          <a:xfrm>
            <a:off x="0" y="632460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D06F1D-8540-4E18-8D62-AAAC6E978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00" y="1457614"/>
            <a:ext cx="4967912" cy="415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95382E-62E2-4FCA-9A02-7424249EE962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3772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CE80CB-D400-4C89-8A98-0ED378D6D3E4}"/>
              </a:ext>
            </a:extLst>
          </p:cNvPr>
          <p:cNvSpPr/>
          <p:nvPr/>
        </p:nvSpPr>
        <p:spPr>
          <a:xfrm>
            <a:off x="455613" y="467012"/>
            <a:ext cx="11277600" cy="828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2" y="544902"/>
            <a:ext cx="11201400" cy="674298"/>
          </a:xfrm>
        </p:spPr>
        <p:txBody>
          <a:bodyPr>
            <a:noAutofit/>
          </a:bodyPr>
          <a:lstStyle/>
          <a:p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457614"/>
            <a:ext cx="91440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Love”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Mark 12:30-31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John 4:11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Spirit”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Romans 12:11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Corinthians 15:58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A3EF3-636F-4E55-95FD-FFCA9DB7D5C1}"/>
              </a:ext>
            </a:extLst>
          </p:cNvPr>
          <p:cNvSpPr/>
          <p:nvPr/>
        </p:nvSpPr>
        <p:spPr>
          <a:xfrm>
            <a:off x="0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09EA5-ED31-47FA-9B1E-B475C5C8CA4F}"/>
              </a:ext>
            </a:extLst>
          </p:cNvPr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D13AA-EFEF-4181-AB6B-88B20F4BF952}"/>
              </a:ext>
            </a:extLst>
          </p:cNvPr>
          <p:cNvSpPr/>
          <p:nvPr/>
        </p:nvSpPr>
        <p:spPr>
          <a:xfrm>
            <a:off x="0" y="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53B1B-AA09-4CB1-8E2D-6FC12DDCC0B4}"/>
              </a:ext>
            </a:extLst>
          </p:cNvPr>
          <p:cNvSpPr/>
          <p:nvPr/>
        </p:nvSpPr>
        <p:spPr>
          <a:xfrm>
            <a:off x="0" y="632460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136DD8-D0D2-4EDE-827F-0E740674A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00" y="1457614"/>
            <a:ext cx="4967912" cy="415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10B12F8-C643-4452-8803-20441B773531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5924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CE80CB-D400-4C89-8A98-0ED378D6D3E4}"/>
              </a:ext>
            </a:extLst>
          </p:cNvPr>
          <p:cNvSpPr/>
          <p:nvPr/>
        </p:nvSpPr>
        <p:spPr>
          <a:xfrm>
            <a:off x="455613" y="467012"/>
            <a:ext cx="11277600" cy="828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2" y="544902"/>
            <a:ext cx="11201400" cy="674298"/>
          </a:xfrm>
        </p:spPr>
        <p:txBody>
          <a:bodyPr>
            <a:noAutofit/>
          </a:bodyPr>
          <a:lstStyle/>
          <a:p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42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457614"/>
            <a:ext cx="9144000" cy="49333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Faith”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Hebrews 11:1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Purity”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5:28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John 3:2-3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Romans 13:14</a:t>
            </a:r>
          </a:p>
          <a:p>
            <a:pPr lvl="1">
              <a:lnSpc>
                <a:spcPct val="100000"/>
              </a:lnSpc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A3EF3-636F-4E55-95FD-FFCA9DB7D5C1}"/>
              </a:ext>
            </a:extLst>
          </p:cNvPr>
          <p:cNvSpPr/>
          <p:nvPr/>
        </p:nvSpPr>
        <p:spPr>
          <a:xfrm>
            <a:off x="0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09EA5-ED31-47FA-9B1E-B475C5C8CA4F}"/>
              </a:ext>
            </a:extLst>
          </p:cNvPr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D13AA-EFEF-4181-AB6B-88B20F4BF952}"/>
              </a:ext>
            </a:extLst>
          </p:cNvPr>
          <p:cNvSpPr/>
          <p:nvPr/>
        </p:nvSpPr>
        <p:spPr>
          <a:xfrm>
            <a:off x="0" y="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53B1B-AA09-4CB1-8E2D-6FC12DDCC0B4}"/>
              </a:ext>
            </a:extLst>
          </p:cNvPr>
          <p:cNvSpPr/>
          <p:nvPr/>
        </p:nvSpPr>
        <p:spPr>
          <a:xfrm>
            <a:off x="0" y="6324600"/>
            <a:ext cx="12188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C18083-F6F8-450C-82C6-EF360BB94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00" y="1457614"/>
            <a:ext cx="4967912" cy="415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A246FB-047D-4A22-8057-4ED2E4403E78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426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9412" y="304800"/>
            <a:ext cx="11430000" cy="9906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 an Example to the Believers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4611" y="4953000"/>
            <a:ext cx="12039601" cy="533401"/>
          </a:xfrm>
        </p:spPr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Respect must be earned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28E1F-05CF-40E9-8C9C-8CC966FC661A}"/>
              </a:ext>
            </a:extLst>
          </p:cNvPr>
          <p:cNvSpPr txBox="1"/>
          <p:nvPr/>
        </p:nvSpPr>
        <p:spPr>
          <a:xfrm>
            <a:off x="0" y="0"/>
            <a:ext cx="74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E6EF0F-D5A4-41CA-805D-CD6B0A2FE258}"/>
              </a:ext>
            </a:extLst>
          </p:cNvPr>
          <p:cNvSpPr txBox="1"/>
          <p:nvPr/>
        </p:nvSpPr>
        <p:spPr>
          <a:xfrm>
            <a:off x="12114213" y="0"/>
            <a:ext cx="74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E854E-BAF1-4EA4-AB55-11C7E594E9AC}"/>
              </a:ext>
            </a:extLst>
          </p:cNvPr>
          <p:cNvSpPr/>
          <p:nvPr/>
        </p:nvSpPr>
        <p:spPr>
          <a:xfrm>
            <a:off x="0" y="0"/>
            <a:ext cx="12188825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49E013-A415-4628-B4D7-277B0C547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18" y="1319106"/>
            <a:ext cx="5335589" cy="35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2650BB-85E8-49CF-891B-CDDB211C3951}"/>
              </a:ext>
            </a:extLst>
          </p:cNvPr>
          <p:cNvSpPr txBox="1"/>
          <p:nvPr/>
        </p:nvSpPr>
        <p:spPr>
          <a:xfrm>
            <a:off x="0" y="6544068"/>
            <a:ext cx="12188825" cy="31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456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234</Words>
  <Application>Microsoft Office PowerPoint</Application>
  <PresentationFormat>Custom</PresentationFormat>
  <Paragraphs>43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Constantia</vt:lpstr>
      <vt:lpstr>Currency 16x9</vt:lpstr>
      <vt:lpstr>Be an Example to the Believers</vt:lpstr>
      <vt:lpstr>Be an Example to the Believers</vt:lpstr>
      <vt:lpstr>Areas in Which Timothy Was to be an Example</vt:lpstr>
      <vt:lpstr>Areas in Which Timothy Was to be an Example</vt:lpstr>
      <vt:lpstr>Areas in Which Timothy Was to be an Example</vt:lpstr>
      <vt:lpstr>Be an Example to the Believers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2018-04-26T03:19:02Z</dcterms:created>
  <dcterms:modified xsi:type="dcterms:W3CDTF">2019-12-01T19:28:34Z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