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2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8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8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2E3AF86-03A5-4FE4-8CD7-909679DCF00D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3328070-051E-4ACA-93C8-D497F240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4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6365"/>
            <a:ext cx="9144000" cy="1739347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Noto Sans" panose="020B0502040504020204" pitchFamily="34" charset="0"/>
                <a:ea typeface="Noto Sans" panose="020B0502040504020204" pitchFamily="34" charset="0"/>
              </a:rPr>
              <a:t>Being devoted to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593" y="4691769"/>
            <a:ext cx="3999053" cy="668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</a:rPr>
              <a:t>Romans 12:1-8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60191"/>
            <a:ext cx="9144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Richard Thetford													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" y="3970315"/>
            <a:ext cx="3341315" cy="2505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37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</a:rPr>
              <a:t>self sacrifice 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</a:rPr>
              <a:t>(v.1)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6" y="2011680"/>
            <a:ext cx="8783273" cy="4206240"/>
          </a:xfrm>
        </p:spPr>
        <p:txBody>
          <a:bodyPr/>
          <a:lstStyle/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Contrast between Christian and Gentile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Romans 1:24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1 Corinthians 6:12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1 Corinthians 6:19-20</a:t>
            </a:r>
          </a:p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A complete surrender</a:t>
            </a:r>
            <a:b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of SELF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2 Corinthians 8:5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60191"/>
            <a:ext cx="9144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Richard Thetford													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16" y="2592199"/>
            <a:ext cx="4098982" cy="3844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93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</a:rPr>
              <a:t>self alteration 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</a:rPr>
              <a:t>(v.2)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6" y="2011680"/>
            <a:ext cx="8783273" cy="4206240"/>
          </a:xfrm>
        </p:spPr>
        <p:txBody>
          <a:bodyPr/>
          <a:lstStyle/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Two view points</a:t>
            </a:r>
          </a:p>
          <a:p>
            <a:pPr lvl="1"/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</a:rPr>
              <a:t>Negatively</a:t>
            </a:r>
          </a:p>
          <a:p>
            <a:pPr lvl="2"/>
            <a:r>
              <a:rPr lang="en-US" sz="2600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1 John 2:15-17</a:t>
            </a:r>
          </a:p>
          <a:p>
            <a:pPr lvl="1"/>
            <a:r>
              <a:rPr lang="en-US" sz="3000" dirty="0">
                <a:latin typeface="Noto Sans" panose="020B0502040504020204" pitchFamily="34" charset="0"/>
                <a:ea typeface="Noto Sans" panose="020B0502040504020204" pitchFamily="34" charset="0"/>
              </a:rPr>
              <a:t>Positively</a:t>
            </a:r>
          </a:p>
          <a:p>
            <a:pPr lvl="2"/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</a:rPr>
              <a:t>To be “transformed”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60191"/>
            <a:ext cx="9144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Richard Thetford													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59" y="1946246"/>
            <a:ext cx="4584615" cy="4490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75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</a:rPr>
              <a:t>self examination 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</a:rPr>
              <a:t>(v.3)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6" y="2011680"/>
            <a:ext cx="8783273" cy="4206240"/>
          </a:xfrm>
        </p:spPr>
        <p:txBody>
          <a:bodyPr/>
          <a:lstStyle/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Essential to spiritual growth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2 Corinthians 10:12-18</a:t>
            </a:r>
          </a:p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Examine by the</a:t>
            </a:r>
            <a:b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right standard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James 1:23-25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60191"/>
            <a:ext cx="9144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Richard Thetford													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68" y="2995507"/>
            <a:ext cx="5352176" cy="3441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47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</a:rPr>
              <a:t>self involvement 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</a:rPr>
              <a:t>(v.4-8)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6" y="2011680"/>
            <a:ext cx="8783273" cy="4206240"/>
          </a:xfrm>
        </p:spPr>
        <p:txBody>
          <a:bodyPr/>
          <a:lstStyle/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Something for everyone to do</a:t>
            </a:r>
          </a:p>
          <a:p>
            <a:pPr lvl="1"/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</a:rPr>
              <a:t>Our “spiritual service”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60191"/>
            <a:ext cx="9144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Richard Thetford													   www.thetfordcountry.com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25" y="2996246"/>
            <a:ext cx="6621151" cy="344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431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</a:rPr>
              <a:t>conclusion</a:t>
            </a:r>
            <a:endParaRPr lang="en-US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6" y="2011680"/>
            <a:ext cx="8783273" cy="4206240"/>
          </a:xfrm>
        </p:spPr>
        <p:txBody>
          <a:bodyPr/>
          <a:lstStyle/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Must be devoted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Colossians 3:17</a:t>
            </a:r>
          </a:p>
          <a:p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Grounded in</a:t>
            </a:r>
            <a:b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Scriptures</a:t>
            </a:r>
            <a:b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and shining</a:t>
            </a:r>
            <a:b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</a:rPr>
              <a:t>lights!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Matthew 5:16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60191"/>
            <a:ext cx="9144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Richard Thetford													   www.thetfordcountry.com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52" y="2533475"/>
            <a:ext cx="5882267" cy="3458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88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43</TotalTime>
  <Words>104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Corbel</vt:lpstr>
      <vt:lpstr>Noto Sans</vt:lpstr>
      <vt:lpstr>Wingdings</vt:lpstr>
      <vt:lpstr>Banded</vt:lpstr>
      <vt:lpstr>Being devoted to god</vt:lpstr>
      <vt:lpstr>self sacrifice (v.1)</vt:lpstr>
      <vt:lpstr>self alteration (v.2)</vt:lpstr>
      <vt:lpstr>self examination (v.3)</vt:lpstr>
      <vt:lpstr>self involvement (v.4-8)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devoted to god</dc:title>
  <dc:creator>Richard Thetford</dc:creator>
  <cp:lastModifiedBy>Richard Thetford</cp:lastModifiedBy>
  <cp:revision>8</cp:revision>
  <dcterms:created xsi:type="dcterms:W3CDTF">2016-08-05T16:57:16Z</dcterms:created>
  <dcterms:modified xsi:type="dcterms:W3CDTF">2016-12-21T03:45:02Z</dcterms:modified>
</cp:coreProperties>
</file>