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FF"/>
    <a:srgbClr val="FF9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B7B5C-4835-47C0-8BBF-758F0FCBA361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4A07-68E0-4F69-AF6B-793B201D1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9160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Choice is Ours!</a:t>
            </a:r>
            <a:endParaRPr lang="en-US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lass-meeting-or-Bible-study-in-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7300" y="1725493"/>
            <a:ext cx="6629400" cy="4415695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Choice is Ours!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524000"/>
            <a:ext cx="5334000" cy="4724400"/>
          </a:xfrm>
          <a:solidFill>
            <a:srgbClr val="FFBDF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Denies real choice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If total depravity were true, then the effort to reason with men is an effort in futility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Isaiah 1:18-20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Deuteronomy 30:19-20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Joshua 24:15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Proverbs 3:31</a:t>
            </a:r>
            <a:endParaRPr lang="en-US" sz="28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160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05200" y="1524000"/>
            <a:ext cx="0" cy="4648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1390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1600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alvinism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Choice is Ours!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524000"/>
            <a:ext cx="5334000" cy="4724400"/>
          </a:xfrm>
          <a:solidFill>
            <a:srgbClr val="FFBDF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Would not exist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A hypocrite is someone who “play acts” in one setting, but is really something else in character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Matthew 23:13-15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Romans 12:9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James 3:17</a:t>
            </a:r>
            <a:endParaRPr lang="en-US" sz="28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160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05200" y="1524000"/>
            <a:ext cx="0" cy="4648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1390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1600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alvinism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2152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H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2362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ypocrisy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Choice is Ours!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524000"/>
            <a:ext cx="5334000" cy="4724400"/>
          </a:xfrm>
          <a:solidFill>
            <a:srgbClr val="FFBDF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Is impossible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Obey is to carry out orders, setting you in a direction you were not on in the past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Exodus 19:5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Acts 5:29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Hebrews 5:9</a:t>
            </a:r>
            <a:endParaRPr lang="en-US" sz="28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160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05200" y="1524000"/>
            <a:ext cx="0" cy="4648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1390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1600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alvinism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2152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H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2362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ypocrisy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2914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O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31783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bedience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Choice is Ours!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524000"/>
            <a:ext cx="5334000" cy="4724400"/>
          </a:xfrm>
          <a:solidFill>
            <a:srgbClr val="FFBDF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Is a useless word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“If” is used in the context of two opposite choices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Deuteronomy 11:26-28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John 14:15</a:t>
            </a:r>
            <a:endParaRPr lang="en-US" sz="28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160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05200" y="1524000"/>
            <a:ext cx="0" cy="4648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1390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1600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alvinism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2152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H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2362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ypocrisy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2914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O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31783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bedience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3676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3962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f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Choice is Ours!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524000"/>
            <a:ext cx="5334000" cy="4724400"/>
          </a:xfrm>
          <a:solidFill>
            <a:srgbClr val="FFBDF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Is impossible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If no choice, then it cannot be said that man is corrupt, nor is he getting worse and worse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2 Timothy 3:13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Genesis 6:11-12</a:t>
            </a:r>
            <a:endParaRPr lang="en-US" sz="28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160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505200" y="1524000"/>
            <a:ext cx="0" cy="4648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" y="1390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1600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alvinism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2152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H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6800" y="2362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ypocrisy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2914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O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6800" y="31783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bedience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3676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3962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f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4438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6800" y="4648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orruption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Choice is Ours!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524000"/>
            <a:ext cx="5334000" cy="4724400"/>
          </a:xfrm>
          <a:solidFill>
            <a:srgbClr val="FFBDFF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Cannot be followed</a:t>
            </a:r>
          </a:p>
          <a:p>
            <a:pPr lvl="1"/>
            <a:r>
              <a:rPr lang="en-US" sz="3000" dirty="0" smtClean="0">
                <a:latin typeface="Segoe UI" pitchFamily="34" charset="0"/>
                <a:cs typeface="Segoe UI" pitchFamily="34" charset="0"/>
              </a:rPr>
              <a:t>Without choice, then no one can set a standard for someone else to follow or imitate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John 13:15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1 Timothy 4:12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1 Peter 2:21</a:t>
            </a:r>
            <a:endParaRPr lang="en-US" sz="28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160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1390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1600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alvinism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505200" y="1524000"/>
            <a:ext cx="0" cy="4648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2152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H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2362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ypocrisy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2914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O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31783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bedience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3676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3962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f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4438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4648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orruption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5200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E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538811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xamples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The Choice is Ours!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391400" cy="4724400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Segoe UI" pitchFamily="34" charset="0"/>
                <a:cs typeface="Segoe UI" pitchFamily="34" charset="0"/>
              </a:rPr>
              <a:t>Choice means we are responsible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God’s judgment based on deeds proves we can do better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We’re responsible to choose the narrow way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Choosing to defer that choice, means we’ll be responsible for our lost condition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God provides us a choice</a:t>
            </a:r>
            <a:endParaRPr lang="en-US" sz="30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160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553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15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1390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95400" y="1524000"/>
            <a:ext cx="0" cy="46482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2152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H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2914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O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3676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I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4438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C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5200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cs typeface="Segoe UI" pitchFamily="34" charset="0"/>
              </a:rPr>
              <a:t>E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17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306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Choice is Ours!</vt:lpstr>
      <vt:lpstr>The Choice is Ours!</vt:lpstr>
      <vt:lpstr>The Choice is Ours!</vt:lpstr>
      <vt:lpstr>The Choice is Ours!</vt:lpstr>
      <vt:lpstr>The Choice is Ours!</vt:lpstr>
      <vt:lpstr>The Choice is Ours!</vt:lpstr>
      <vt:lpstr>The Choice is Ours!</vt:lpstr>
      <vt:lpstr>The Choice is Ours!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12</cp:revision>
  <dcterms:created xsi:type="dcterms:W3CDTF">2012-10-09T23:26:18Z</dcterms:created>
  <dcterms:modified xsi:type="dcterms:W3CDTF">2012-12-14T21:23:02Z</dcterms:modified>
</cp:coreProperties>
</file>