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7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0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7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8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0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9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1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084B-BC12-4D3E-94A8-A0947AA57010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1D77-C65A-46EC-B421-6BF6F168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1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85465"/>
            <a:ext cx="8144134" cy="137307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Christian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by Losing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8282523" cy="130802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7:59-60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6:10-12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47443"/>
            <a:ext cx="12192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95887" cy="42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8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Stephen’s Service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6:1-8</a:t>
            </a:r>
            <a:endParaRPr lang="en-US" sz="4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90554" cy="410705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problem arose in the church at Jerusalem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2:44-45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4:32-37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Apostles offered a solution to the problem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6:2-4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Timothy 3:8-13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Stephen was one of seven selected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47443"/>
            <a:ext cx="12192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168" y="2172978"/>
            <a:ext cx="1589832" cy="421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9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Stephen’s Sermon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6:9-7:53</a:t>
            </a:r>
            <a:endParaRPr lang="en-US" sz="4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90554" cy="410705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Stephen’s controversy with the Jews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6:9-15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Speech before the Sanhedrin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7:1-53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Point of Stephen’s speech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4:21-24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Stephen’s charge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47443"/>
            <a:ext cx="12192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168" y="2172978"/>
            <a:ext cx="1589832" cy="421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2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Stephen’s Sacrifice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7:54-8:2</a:t>
            </a:r>
            <a:endParaRPr lang="en-US" sz="4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90554" cy="410705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Response to Stephen’s speech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7:54-56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Stoning of Stephen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7:57-8:2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 of this mob lynching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11:19-21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47443"/>
            <a:ext cx="12192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168" y="2172978"/>
            <a:ext cx="1589832" cy="421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45830" cy="3442826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Saul and Stephen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Christians are promised a “victory” in Christ!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10:39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2:10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Romans 8:35-39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Corinthians 6:4-10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693439"/>
            <a:ext cx="12192000" cy="655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69343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May we learn to distinguish between true success and failure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47443"/>
            <a:ext cx="12192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168" y="2172979"/>
            <a:ext cx="1589832" cy="33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49</TotalTime>
  <Words>124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The Christian Winning by Losing</vt:lpstr>
      <vt:lpstr>Stephen’s Service Acts 6:1-8</vt:lpstr>
      <vt:lpstr>Stephen’s Sermon Acts 6:9-7:53</vt:lpstr>
      <vt:lpstr>Stephen’s Sacrifice Acts 7:54-8:2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Winning by Losing</dc:title>
  <dc:creator>Richard Thetford</dc:creator>
  <cp:lastModifiedBy>Richie Thetford</cp:lastModifiedBy>
  <cp:revision>11</cp:revision>
  <dcterms:created xsi:type="dcterms:W3CDTF">2015-05-09T23:11:49Z</dcterms:created>
  <dcterms:modified xsi:type="dcterms:W3CDTF">2015-08-08T16:17:43Z</dcterms:modified>
</cp:coreProperties>
</file>