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D7C2-6170-4A40-AD17-0B79EA32E42D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2DEA-58C8-4AF4-9D5D-5F1788A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0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3B25-A549-E32D-A64E-2B4A1C2A5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E5CCE-F8C8-891E-4E4D-58F86F1C8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5791C-6478-A6ED-81FB-33C7AE56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7BA9-9D3E-25D4-22E5-92DE2C23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4301E-6691-D44C-6B6E-BC7F1C66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2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7718-8F19-0598-4C4B-6F62E256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6783E-F4B0-4616-4FB5-34660A44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C3EA-C116-5457-2105-F571BFE5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8DB0-C1EE-7DEC-77B2-F983F855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A7B97-B396-BCDB-DF7B-57636323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6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DCBE8-F880-4E1A-2DB8-A04D9DF6B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C6DD9-3D1E-223E-D013-0AA784BB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3A191-4948-1FA5-2AB2-332466F5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9444C-CC26-DAA6-3A10-BFE59B8C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5760-61BF-E98E-0A44-4A9DB045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575F-CFC3-F01E-0B53-0AB6334B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1619-CA7C-2EE8-03C5-7BE555D59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5EF1B-7B11-903A-2B0E-123CFBA8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AE81-E03E-3AF2-3185-4D47A446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4DA71-68E6-BB90-338C-FCAE63F7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97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1163-458F-1676-E2A0-1586CBE3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C1E4D-82AB-364D-B194-232BEF21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65D98-E8BB-5F58-78AF-B1454D52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54A0D-3438-BE12-9216-540274DD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B97BA-26A7-964F-2DD2-61D3FCC9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2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AE68-5216-452C-BB4E-8048BD75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781C-374B-60F8-0F6C-89645569F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38735-E74E-46C1-CE80-E4FC7FDDB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218AD-F829-817F-50DD-04D6453D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3F414-3709-04BC-5995-E3F6ED8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6B6ED-E5AD-CE89-3732-E803DE3F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1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229E-A424-C0D8-B1B1-139523E1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FEDDC-2BB8-5DFA-7FCE-5D257E89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49B67-6FC4-08B2-B916-BB778BD67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3EEE7-409D-790B-AB00-332AAE8B7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F4243-FAF6-74E6-1AE1-99D0BD57C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2FBA8-AE7E-712B-9810-DBAEF1C4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27226-CE0E-9FDC-C8AC-4B0AB76B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28CA7E-AA00-63F7-ADE2-65ECF596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4723-1282-85B0-20B8-0E094195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E19C3-BE62-E219-D9D1-C2004C2C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587D7-29C6-D66D-FBAC-A7645D93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9CC8B-5CE9-ABD4-F520-0AC098A6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6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693AE-1A24-3C4E-7440-641DC64F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FE87D-B8E0-11CF-6B7D-B93EED4D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FE55B-0714-0F5D-6451-47F58C41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AD94-9475-B20D-9370-F43241A7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B00D3-913B-E6BD-55CC-C91A4CC1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C43E6-2E1A-FCA5-CBE8-FCCDCD9B3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1142D-DA09-1C11-6CF5-0151D662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F4AB4-A6E1-3A12-631D-87919B9C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250B6-98B7-439C-BA6C-957F57C3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8640-0ABC-7EC5-8996-7FF45D26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2AD79-6246-29FF-E33B-1336A53A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A65E6-2865-7970-BCF3-AF7D030B0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858EA-37A5-2B41-9701-0EA45BA9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F257A-4F75-F069-53E3-495CC75F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72F9A-0969-7B74-9776-0E857026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6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0CE1D-C174-73F4-0473-6EAF4F5E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C28E4-11DF-E734-EC36-EAD9B5A31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7BE60-12FD-6EB6-EFFE-10256ECF8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158A-961C-45DE-A002-7E32973CE489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85D56-2F90-82DC-33BC-DB38208D7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6C0E9-6CAA-43CD-C724-20F4D8CA0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171C-1E2F-4C64-B7E9-D1335F6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BC4F21E-3D8C-9C87-2380-12A4A481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4" y="2414143"/>
            <a:ext cx="7711568" cy="4156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E6B64-9D31-5DB2-4C6F-353D7ED8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4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latin typeface="+mn-lt"/>
                <a:cs typeface="Segoe UI" panose="020B0502040204020203" pitchFamily="34" charset="0"/>
              </a:rPr>
              <a:t>The Christian’s Life of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" panose="020B0502040204020203" pitchFamily="34" charset="0"/>
              </a:rPr>
              <a:t>THANKFULNESS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2CF9B-3F60-77B9-09F8-FB56676A2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3542"/>
            <a:ext cx="9144000" cy="24819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dirty="0">
                <a:solidFill>
                  <a:srgbClr val="C00000"/>
                </a:solidFill>
                <a:cs typeface="Segoe UI Semibold" panose="020B0702040204020203" pitchFamily="34" charset="0"/>
              </a:rPr>
              <a:t>Psalms 100</a:t>
            </a:r>
          </a:p>
          <a:p>
            <a:pPr>
              <a:lnSpc>
                <a:spcPct val="110000"/>
              </a:lnSpc>
            </a:pPr>
            <a:r>
              <a:rPr lang="en-US" sz="4200" dirty="0">
                <a:solidFill>
                  <a:srgbClr val="C00000"/>
                </a:solidFill>
                <a:cs typeface="Segoe UI Semibold" panose="020B0702040204020203" pitchFamily="34" charset="0"/>
              </a:rPr>
              <a:t>Ephesians 5:19-21</a:t>
            </a:r>
          </a:p>
          <a:p>
            <a:pPr>
              <a:lnSpc>
                <a:spcPct val="110000"/>
              </a:lnSpc>
            </a:pPr>
            <a:r>
              <a:rPr lang="en-US" sz="4200" dirty="0">
                <a:solidFill>
                  <a:srgbClr val="C00000"/>
                </a:solidFill>
                <a:cs typeface="Segoe UI Semibold" panose="020B0702040204020203" pitchFamily="34" charset="0"/>
              </a:rPr>
              <a:t>Philippians 4:4-7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5FACA-C8AE-6F1D-D6E7-D2D15A68C1ED}"/>
              </a:ext>
            </a:extLst>
          </p:cNvPr>
          <p:cNvSpPr txBox="1"/>
          <p:nvPr/>
        </p:nvSpPr>
        <p:spPr>
          <a:xfrm>
            <a:off x="0" y="656045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32929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E9E6-5208-136C-7E71-66CC916F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Thanking God for All of Our Blessings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C689-7E9B-D8DE-43F8-73BBEBBD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Thanking Him daily for all “Spiritual Blessings”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Ephesians 1:3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Spiritual blessings are precious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1 Timothy 4:8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Not forced to enter a spiritual relationship in Christ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John 3:5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7B9B9-3802-A130-85DB-91E0E045B57F}"/>
              </a:ext>
            </a:extLst>
          </p:cNvPr>
          <p:cNvSpPr txBox="1"/>
          <p:nvPr/>
        </p:nvSpPr>
        <p:spPr>
          <a:xfrm>
            <a:off x="0" y="656045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965E98-7DC3-83AE-1850-DB202E371876}"/>
              </a:ext>
            </a:extLst>
          </p:cNvPr>
          <p:cNvCxnSpPr>
            <a:cxnSpLocks/>
          </p:cNvCxnSpPr>
          <p:nvPr/>
        </p:nvCxnSpPr>
        <p:spPr>
          <a:xfrm>
            <a:off x="529772" y="1219200"/>
            <a:ext cx="11132457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4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E9E6-5208-136C-7E71-66CC916F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Thanking God for All of Our Blessings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C689-7E9B-D8DE-43F8-73BBEBBD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7"/>
            <a:ext cx="10515600" cy="49768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Thank God for the sacrifice of Jesus Christ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Hebrews 13:10-15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Matthew 26:26-29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Thank God for salvation from sin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Romans 7:22-8:2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Thank God for the truth of the gospel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1 Timothy 3:16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Hebrews 2:3-4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7B9B9-3802-A130-85DB-91E0E045B57F}"/>
              </a:ext>
            </a:extLst>
          </p:cNvPr>
          <p:cNvSpPr txBox="1"/>
          <p:nvPr/>
        </p:nvSpPr>
        <p:spPr>
          <a:xfrm>
            <a:off x="0" y="656045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965E98-7DC3-83AE-1850-DB202E371876}"/>
              </a:ext>
            </a:extLst>
          </p:cNvPr>
          <p:cNvCxnSpPr>
            <a:cxnSpLocks/>
          </p:cNvCxnSpPr>
          <p:nvPr/>
        </p:nvCxnSpPr>
        <p:spPr>
          <a:xfrm>
            <a:off x="529772" y="1219200"/>
            <a:ext cx="11132457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31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E9E6-5208-136C-7E71-66CC916F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Thanking God for All of Our Blessings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C689-7E9B-D8DE-43F8-73BBEBBD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7"/>
            <a:ext cx="10515600" cy="49768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Thank God that He gives the truth to honest hearts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1 Corinthians 1:18-31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Thank God for those who obey the gospel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Romans 6:17-18, 3-4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1 Thessalonians 2:13-14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7B9B9-3802-A130-85DB-91E0E045B57F}"/>
              </a:ext>
            </a:extLst>
          </p:cNvPr>
          <p:cNvSpPr txBox="1"/>
          <p:nvPr/>
        </p:nvSpPr>
        <p:spPr>
          <a:xfrm>
            <a:off x="0" y="656045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965E98-7DC3-83AE-1850-DB202E371876}"/>
              </a:ext>
            </a:extLst>
          </p:cNvPr>
          <p:cNvCxnSpPr>
            <a:cxnSpLocks/>
          </p:cNvCxnSpPr>
          <p:nvPr/>
        </p:nvCxnSpPr>
        <p:spPr>
          <a:xfrm>
            <a:off x="529772" y="1219200"/>
            <a:ext cx="11132457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39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E9E6-5208-136C-7E71-66CC916F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Thanking God for All of Our Blessings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C689-7E9B-D8DE-43F8-73BBEBBD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7"/>
            <a:ext cx="10515600" cy="49768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Thank God for faithful Christians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Romans 1:8-12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1 Thessalonians 3:5-13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1 Thessalonians 1:3-4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Thank God for using us to spread the gospel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2 Corinthians 2:14-17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Ephesians 3:8-10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7B9B9-3802-A130-85DB-91E0E045B57F}"/>
              </a:ext>
            </a:extLst>
          </p:cNvPr>
          <p:cNvSpPr txBox="1"/>
          <p:nvPr/>
        </p:nvSpPr>
        <p:spPr>
          <a:xfrm>
            <a:off x="0" y="656045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965E98-7DC3-83AE-1850-DB202E371876}"/>
              </a:ext>
            </a:extLst>
          </p:cNvPr>
          <p:cNvCxnSpPr>
            <a:cxnSpLocks/>
          </p:cNvCxnSpPr>
          <p:nvPr/>
        </p:nvCxnSpPr>
        <p:spPr>
          <a:xfrm>
            <a:off x="529772" y="1219200"/>
            <a:ext cx="11132457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5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E9E6-5208-136C-7E71-66CC916F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Thanking God for All of Our Blessings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C689-7E9B-D8DE-43F8-73BBEBBD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7"/>
            <a:ext cx="10515600" cy="49768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Thank God for our final victory over sin and death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Ephesians 6:10-13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1 Timothy 6:12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2 Timothy 4:6-8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1 Corinthians 15:54-58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7B9B9-3802-A130-85DB-91E0E045B57F}"/>
              </a:ext>
            </a:extLst>
          </p:cNvPr>
          <p:cNvSpPr txBox="1"/>
          <p:nvPr/>
        </p:nvSpPr>
        <p:spPr>
          <a:xfrm>
            <a:off x="0" y="656045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965E98-7DC3-83AE-1850-DB202E371876}"/>
              </a:ext>
            </a:extLst>
          </p:cNvPr>
          <p:cNvCxnSpPr>
            <a:cxnSpLocks/>
          </p:cNvCxnSpPr>
          <p:nvPr/>
        </p:nvCxnSpPr>
        <p:spPr>
          <a:xfrm>
            <a:off x="529772" y="1219200"/>
            <a:ext cx="11132457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1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E9E6-5208-136C-7E71-66CC916F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C689-7E9B-D8DE-43F8-73BBEBBD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7"/>
            <a:ext cx="10515600" cy="49768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God’s people struggle against evil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The purposes of God will triumph!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Truth and right will prevail over sin</a:t>
            </a:r>
          </a:p>
          <a:p>
            <a:pPr lvl="1">
              <a:lnSpc>
                <a:spcPct val="100000"/>
              </a:lnSpc>
            </a:pP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REMAIN FAITHFUL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</a:rPr>
              <a:t>Revelation 4:7-11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7B9B9-3802-A130-85DB-91E0E045B57F}"/>
              </a:ext>
            </a:extLst>
          </p:cNvPr>
          <p:cNvSpPr txBox="1"/>
          <p:nvPr/>
        </p:nvSpPr>
        <p:spPr>
          <a:xfrm>
            <a:off x="0" y="656045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965E98-7DC3-83AE-1850-DB202E371876}"/>
              </a:ext>
            </a:extLst>
          </p:cNvPr>
          <p:cNvCxnSpPr>
            <a:cxnSpLocks/>
          </p:cNvCxnSpPr>
          <p:nvPr/>
        </p:nvCxnSpPr>
        <p:spPr>
          <a:xfrm>
            <a:off x="529772" y="1219200"/>
            <a:ext cx="11132457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n open boo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0A79492-7919-4E77-EE43-969809534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461357"/>
            <a:ext cx="5863770" cy="30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87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328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The Christian’s Life of THANKFULNESS</vt:lpstr>
      <vt:lpstr>Thanking God for All of Our Blessings</vt:lpstr>
      <vt:lpstr>Thanking God for All of Our Blessings</vt:lpstr>
      <vt:lpstr>Thanking God for All of Our Blessings</vt:lpstr>
      <vt:lpstr>Thanking God for All of Our Blessings</vt:lpstr>
      <vt:lpstr>Thanking God for All of Our Blessings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Christian’s Life of THANKFULNESS</dc:title>
  <dc:creator>Richard Thetford</dc:creator>
  <cp:lastModifiedBy>Richard Thetford</cp:lastModifiedBy>
  <cp:revision>9</cp:revision>
  <dcterms:created xsi:type="dcterms:W3CDTF">2022-05-06T17:25:42Z</dcterms:created>
  <dcterms:modified xsi:type="dcterms:W3CDTF">2022-11-20T21:47:06Z</dcterms:modified>
</cp:coreProperties>
</file>