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46A2-A335-4EAA-B692-E4B74E3B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68284-C175-4988-BE59-7752396C8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A66D2-3B08-4D70-8665-7725854C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3C4E2-77C0-4457-9E53-C9FE9315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20268-DDA7-4EF7-92CC-49E5370D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02D6-99A5-4079-B219-4782FC9E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AC222-C22A-4065-9E61-F6F67D07C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B477-D28B-44A4-98FD-90B8576B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F9833-3534-41CE-9CB9-201E83D3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27A3A-0763-473E-9100-7F2077D7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ECB6F-6642-44C7-9C27-50848AB5D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D162B-60DB-41BE-88EA-F3115CB57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B08B2-BFF8-4451-BE94-52223483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5C05E-0891-48B1-A115-41BD0012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DF0CE-165F-4307-8412-3C343A59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C074-4551-44B1-A4E5-2DFA6DCF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5E878-7F72-4B73-AF10-2DA24BAF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7D235-FC4E-46E4-B5DD-CEAFB05A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718E4-4FF1-40B2-AFDA-AAEC7025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F0BD-D2EE-48EB-952B-C73A0766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0835-6209-4FBB-80B9-65C969D8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BD915-EB82-406C-BCDD-96CCAC33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4FFEF-B560-483A-A163-1A82744B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DAD0A-29F5-481B-9027-A9F09271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37E4-01B0-41C5-BBC3-71AA1ED2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9FCA-F7E7-45B3-B1D7-B249FED3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3A62-65A1-44B7-8FC5-BFD88CBAD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2F60F-125F-415F-A15C-5BD7B4B3B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95122-323C-421D-9C49-7E8E1B3E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35F92-99C8-441F-A479-3C88E759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A5780-3CC2-49C4-88B2-ABE255CF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51F5-FE26-49A4-9B7C-03F7617A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E9628-0B6C-41DE-8654-D8E65DAB0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DB4F3-6CCF-44DF-9D6A-C272EC529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17677-AAF0-445A-B805-CC51A1054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30D96-B053-4835-B0C7-EF86E74F7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92F48E-7CE2-4F91-8B0A-0ECC5767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943A7-1E64-4F60-9E54-64E77234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9490F-892E-4A62-8CD6-E545A2AA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D162-D028-4A25-877C-8FDAFECC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D4B4F-C044-4F85-BE4B-80D6626A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08628-B9F7-47A8-9628-E0BD6883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1B718-9181-4231-8F53-50DC4559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00C21-A794-4E7D-B636-38006E3E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CA964-3A67-4D18-B3C0-01982C9C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09242-D80E-4FE4-8E91-FC591979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73FB-03C8-4E03-A7F4-78D21B36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82446-00F3-40F8-BDFD-99D1E0021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C7AF7-B694-4D57-A45A-2C0BE1823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4B3CC-89FD-4008-9FB6-72A25489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F851A-44E0-47FA-A9E4-9D5BDBF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6B75A-E762-4561-AF67-22892F79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2C45-D2F8-40B8-83EF-87C95563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8F661-EB5F-4161-B4C5-61B94A8B0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941C8-C165-4651-9041-13B376C2B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D448E-FC7D-4732-B778-B6AB6D45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03D3E-BEAC-4B56-87F1-193C3751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4C1C4-73FF-4EA9-BB1E-D82AB5E2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F26A4-A589-423A-B30D-40D1996B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4DE9C-6216-46EC-ADDA-30587CDD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138F6-E39D-45A4-B6F1-BCAD032D8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FD70C-D210-4C98-9CFA-3CD4CFC2A5F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0998-1A2F-4B0A-8860-6CD7EE35C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49645-42A5-495F-B90D-A83E528A4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4D96-865E-401E-B0B8-3DB23AB7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5F7F757-1E29-43AB-935D-820DAA15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38"/>
            <a:ext cx="12192000" cy="68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8E8B49-7B1D-4F04-9482-19BD42FE1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89764"/>
            <a:ext cx="12192000" cy="134801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Dare to Be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21B93-3050-4F59-9C2C-587C620478D7}"/>
              </a:ext>
            </a:extLst>
          </p:cNvPr>
          <p:cNvSpPr txBox="1"/>
          <p:nvPr/>
        </p:nvSpPr>
        <p:spPr>
          <a:xfrm>
            <a:off x="0" y="656383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B30AC-5381-4233-AD75-24AF5140B9A4}"/>
              </a:ext>
            </a:extLst>
          </p:cNvPr>
          <p:cNvSpPr txBox="1"/>
          <p:nvPr/>
        </p:nvSpPr>
        <p:spPr>
          <a:xfrm>
            <a:off x="0" y="85060"/>
            <a:ext cx="4104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Daniel 6:4-23</a:t>
            </a:r>
          </a:p>
        </p:txBody>
      </p:sp>
    </p:spTree>
    <p:extLst>
      <p:ext uri="{BB962C8B-B14F-4D97-AF65-F5344CB8AC3E}">
        <p14:creationId xmlns:p14="http://schemas.microsoft.com/office/powerpoint/2010/main" val="11041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A6E6-4EDA-44BE-ACD4-6712305D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3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He Was Blameless in His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80FA6-A203-4C2D-A088-768BC54E9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10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Had to manufacture the only “fault”</a:t>
            </a:r>
          </a:p>
          <a:p>
            <a:pPr lvl="1"/>
            <a:r>
              <a:rPr lang="en-US" sz="3400" dirty="0">
                <a:solidFill>
                  <a:srgbClr val="FFC000"/>
                </a:solidFill>
              </a:rPr>
              <a:t>1 Timothy 3:2, 10</a:t>
            </a:r>
          </a:p>
          <a:p>
            <a:pPr lvl="1"/>
            <a:r>
              <a:rPr lang="en-US" sz="3400" dirty="0">
                <a:solidFill>
                  <a:srgbClr val="FFC000"/>
                </a:solidFill>
              </a:rPr>
              <a:t>1 Peter 4:15-16</a:t>
            </a:r>
            <a:endParaRPr lang="en-US" sz="3800" dirty="0">
              <a:solidFill>
                <a:srgbClr val="FFC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33859C-6260-46C1-8DE4-4F62C7701484}"/>
              </a:ext>
            </a:extLst>
          </p:cNvPr>
          <p:cNvSpPr/>
          <p:nvPr/>
        </p:nvSpPr>
        <p:spPr>
          <a:xfrm>
            <a:off x="-7088" y="0"/>
            <a:ext cx="177209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95DD9-CB27-4691-823F-D2C00E4D06B5}"/>
              </a:ext>
            </a:extLst>
          </p:cNvPr>
          <p:cNvSpPr/>
          <p:nvPr/>
        </p:nvSpPr>
        <p:spPr>
          <a:xfrm>
            <a:off x="12014791" y="0"/>
            <a:ext cx="177209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04C44-F96E-43DC-A56B-C9589CE411A4}"/>
              </a:ext>
            </a:extLst>
          </p:cNvPr>
          <p:cNvSpPr/>
          <p:nvPr/>
        </p:nvSpPr>
        <p:spPr>
          <a:xfrm>
            <a:off x="-7088" y="0"/>
            <a:ext cx="12199088" cy="1772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1501BD-5CD6-4A30-8A55-A2F73B40BE53}"/>
              </a:ext>
            </a:extLst>
          </p:cNvPr>
          <p:cNvSpPr/>
          <p:nvPr/>
        </p:nvSpPr>
        <p:spPr>
          <a:xfrm>
            <a:off x="0" y="6397003"/>
            <a:ext cx="12199088" cy="1772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648F8-1D31-4D4A-B738-364529B69FCD}"/>
              </a:ext>
            </a:extLst>
          </p:cNvPr>
          <p:cNvSpPr txBox="1"/>
          <p:nvPr/>
        </p:nvSpPr>
        <p:spPr>
          <a:xfrm>
            <a:off x="0" y="656383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C5349-ED55-45F3-8E00-3D8295FC39D9}"/>
              </a:ext>
            </a:extLst>
          </p:cNvPr>
          <p:cNvSpPr txBox="1"/>
          <p:nvPr/>
        </p:nvSpPr>
        <p:spPr>
          <a:xfrm>
            <a:off x="354419" y="5046926"/>
            <a:ext cx="11454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“If you were to be placed on trial for being a Christian,</a:t>
            </a:r>
            <a:b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would there be enough evidence to convict you?”</a:t>
            </a:r>
          </a:p>
        </p:txBody>
      </p:sp>
    </p:spTree>
    <p:extLst>
      <p:ext uri="{BB962C8B-B14F-4D97-AF65-F5344CB8AC3E}">
        <p14:creationId xmlns:p14="http://schemas.microsoft.com/office/powerpoint/2010/main" val="14676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A6E6-4EDA-44BE-ACD4-6712305D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3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He Was Unblemished in His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80FA6-A203-4C2D-A088-768BC54E9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104"/>
            <a:ext cx="10751288" cy="450429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Lived most of his life as a captive in an idolatrous land</a:t>
            </a:r>
          </a:p>
          <a:p>
            <a:pPr lvl="1"/>
            <a:r>
              <a:rPr lang="en-US" sz="3400" dirty="0">
                <a:solidFill>
                  <a:srgbClr val="FFC000"/>
                </a:solidFill>
              </a:rPr>
              <a:t>James 1:27</a:t>
            </a:r>
          </a:p>
          <a:p>
            <a:pPr lvl="1"/>
            <a:r>
              <a:rPr lang="en-US" sz="3400" dirty="0">
                <a:solidFill>
                  <a:srgbClr val="FFC000"/>
                </a:solidFill>
              </a:rPr>
              <a:t>2 Peter 3:11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Consider some of the influences</a:t>
            </a:r>
          </a:p>
          <a:p>
            <a:pPr lvl="1"/>
            <a:r>
              <a:rPr lang="en-US" sz="3400" dirty="0">
                <a:solidFill>
                  <a:srgbClr val="FFC000"/>
                </a:solidFill>
              </a:rPr>
              <a:t>Daniel 1:3-5; 3:48; 5:29; 6:1-2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Contrasting Daniel with God’s people</a:t>
            </a:r>
          </a:p>
          <a:p>
            <a:pPr lvl="1"/>
            <a:r>
              <a:rPr lang="en-US" sz="3400" dirty="0">
                <a:solidFill>
                  <a:srgbClr val="FFC000"/>
                </a:solidFill>
              </a:rPr>
              <a:t>Exodus 32:21-24</a:t>
            </a:r>
          </a:p>
          <a:p>
            <a:pPr lvl="1"/>
            <a:r>
              <a:rPr lang="en-US" sz="3400" dirty="0">
                <a:solidFill>
                  <a:srgbClr val="FFC000"/>
                </a:solidFill>
              </a:rPr>
              <a:t>1 Samuel 13:11-13; 1 John 5:3-5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33859C-6260-46C1-8DE4-4F62C7701484}"/>
              </a:ext>
            </a:extLst>
          </p:cNvPr>
          <p:cNvSpPr/>
          <p:nvPr/>
        </p:nvSpPr>
        <p:spPr>
          <a:xfrm>
            <a:off x="-7088" y="0"/>
            <a:ext cx="177209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95DD9-CB27-4691-823F-D2C00E4D06B5}"/>
              </a:ext>
            </a:extLst>
          </p:cNvPr>
          <p:cNvSpPr/>
          <p:nvPr/>
        </p:nvSpPr>
        <p:spPr>
          <a:xfrm>
            <a:off x="12014791" y="0"/>
            <a:ext cx="177209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04C44-F96E-43DC-A56B-C9589CE411A4}"/>
              </a:ext>
            </a:extLst>
          </p:cNvPr>
          <p:cNvSpPr/>
          <p:nvPr/>
        </p:nvSpPr>
        <p:spPr>
          <a:xfrm>
            <a:off x="-7088" y="0"/>
            <a:ext cx="12199088" cy="1772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1501BD-5CD6-4A30-8A55-A2F73B40BE53}"/>
              </a:ext>
            </a:extLst>
          </p:cNvPr>
          <p:cNvSpPr/>
          <p:nvPr/>
        </p:nvSpPr>
        <p:spPr>
          <a:xfrm>
            <a:off x="0" y="6397003"/>
            <a:ext cx="12199088" cy="1772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648F8-1D31-4D4A-B738-364529B69FCD}"/>
              </a:ext>
            </a:extLst>
          </p:cNvPr>
          <p:cNvSpPr txBox="1"/>
          <p:nvPr/>
        </p:nvSpPr>
        <p:spPr>
          <a:xfrm>
            <a:off x="0" y="656383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2159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A6E6-4EDA-44BE-ACD4-6712305D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3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He Was Unbending in His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80FA6-A203-4C2D-A088-768BC54E9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104"/>
            <a:ext cx="10751288" cy="450429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His commitment to God</a:t>
            </a:r>
          </a:p>
          <a:p>
            <a:pPr lvl="1"/>
            <a:r>
              <a:rPr lang="en-US" sz="3400" dirty="0">
                <a:solidFill>
                  <a:srgbClr val="FFC000"/>
                </a:solidFill>
              </a:rPr>
              <a:t>Psalms 1:1-3</a:t>
            </a:r>
          </a:p>
          <a:p>
            <a:pPr lvl="1"/>
            <a:r>
              <a:rPr lang="en-US" sz="3400" dirty="0">
                <a:solidFill>
                  <a:srgbClr val="FFC000"/>
                </a:solidFill>
              </a:rPr>
              <a:t>Deuteronomy 6:1-9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His commitment to daily prayer</a:t>
            </a:r>
          </a:p>
          <a:p>
            <a:pPr lvl="1"/>
            <a:r>
              <a:rPr lang="en-US" sz="3400" dirty="0">
                <a:solidFill>
                  <a:srgbClr val="FFC000"/>
                </a:solidFill>
              </a:rPr>
              <a:t>Daniel 6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His commitment was not superficial</a:t>
            </a:r>
          </a:p>
          <a:p>
            <a:pPr lvl="1"/>
            <a:r>
              <a:rPr lang="en-US" sz="3400" dirty="0">
                <a:solidFill>
                  <a:srgbClr val="FFC000"/>
                </a:solidFill>
              </a:rPr>
              <a:t>Hebrews 11:24-26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33859C-6260-46C1-8DE4-4F62C7701484}"/>
              </a:ext>
            </a:extLst>
          </p:cNvPr>
          <p:cNvSpPr/>
          <p:nvPr/>
        </p:nvSpPr>
        <p:spPr>
          <a:xfrm>
            <a:off x="-7088" y="0"/>
            <a:ext cx="177209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95DD9-CB27-4691-823F-D2C00E4D06B5}"/>
              </a:ext>
            </a:extLst>
          </p:cNvPr>
          <p:cNvSpPr/>
          <p:nvPr/>
        </p:nvSpPr>
        <p:spPr>
          <a:xfrm>
            <a:off x="12014791" y="0"/>
            <a:ext cx="177209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04C44-F96E-43DC-A56B-C9589CE411A4}"/>
              </a:ext>
            </a:extLst>
          </p:cNvPr>
          <p:cNvSpPr/>
          <p:nvPr/>
        </p:nvSpPr>
        <p:spPr>
          <a:xfrm>
            <a:off x="-7088" y="0"/>
            <a:ext cx="12199088" cy="1772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1501BD-5CD6-4A30-8A55-A2F73B40BE53}"/>
              </a:ext>
            </a:extLst>
          </p:cNvPr>
          <p:cNvSpPr/>
          <p:nvPr/>
        </p:nvSpPr>
        <p:spPr>
          <a:xfrm>
            <a:off x="0" y="6397003"/>
            <a:ext cx="12199088" cy="1772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648F8-1D31-4D4A-B738-364529B69FCD}"/>
              </a:ext>
            </a:extLst>
          </p:cNvPr>
          <p:cNvSpPr txBox="1"/>
          <p:nvPr/>
        </p:nvSpPr>
        <p:spPr>
          <a:xfrm>
            <a:off x="0" y="656383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873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5F7F757-1E29-43AB-935D-820DAA15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38"/>
            <a:ext cx="12192000" cy="68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8E8B49-7B1D-4F04-9482-19BD42FE1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89764"/>
            <a:ext cx="12192000" cy="134801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Dare to Be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21B93-3050-4F59-9C2C-587C620478D7}"/>
              </a:ext>
            </a:extLst>
          </p:cNvPr>
          <p:cNvSpPr txBox="1"/>
          <p:nvPr/>
        </p:nvSpPr>
        <p:spPr>
          <a:xfrm>
            <a:off x="0" y="656383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B30AC-5381-4233-AD75-24AF5140B9A4}"/>
              </a:ext>
            </a:extLst>
          </p:cNvPr>
          <p:cNvSpPr txBox="1"/>
          <p:nvPr/>
        </p:nvSpPr>
        <p:spPr>
          <a:xfrm>
            <a:off x="0" y="8506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May we always resolve to become like this man of God</a:t>
            </a:r>
          </a:p>
        </p:txBody>
      </p:sp>
    </p:spTree>
    <p:extLst>
      <p:ext uri="{BB962C8B-B14F-4D97-AF65-F5344CB8AC3E}">
        <p14:creationId xmlns:p14="http://schemas.microsoft.com/office/powerpoint/2010/main" val="36158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235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Dare to Be a</vt:lpstr>
      <vt:lpstr>He Was Blameless in His Conduct</vt:lpstr>
      <vt:lpstr>He Was Unblemished in His Character</vt:lpstr>
      <vt:lpstr>He Was Unbending in His Commitment</vt:lpstr>
      <vt:lpstr>Dare to Be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Dare to Be a</dc:title>
  <dc:creator>Richard Thetford</dc:creator>
  <cp:lastModifiedBy>Richard Thetford</cp:lastModifiedBy>
  <cp:revision>4</cp:revision>
  <dcterms:created xsi:type="dcterms:W3CDTF">2022-11-17T18:22:41Z</dcterms:created>
  <dcterms:modified xsi:type="dcterms:W3CDTF">2023-10-08T23:18:16Z</dcterms:modified>
</cp:coreProperties>
</file>