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57" r:id="rId3"/>
    <p:sldId id="258" r:id="rId4"/>
    <p:sldId id="272" r:id="rId5"/>
    <p:sldId id="273" r:id="rId6"/>
    <p:sldId id="274" r:id="rId7"/>
    <p:sldId id="275" r:id="rId8"/>
    <p:sldId id="276" r:id="rId9"/>
    <p:sldId id="27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877E3-EA53-43BA-A99D-07C2B8916589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AECF6-B524-4276-AE57-1B5AABD0F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15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5400" b="1">
                <a:latin typeface="Segoe UI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latin typeface="Segoe UI" panose="020B0502040204020203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547758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Richard Thetford				                                                www.thetfordcountry.com</a:t>
            </a:r>
            <a:endParaRPr lang="en-US" sz="1400" dirty="0">
              <a:solidFill>
                <a:schemeClr val="bg1"/>
              </a:solidFill>
              <a:latin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9144000" cy="2041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6343651"/>
            <a:ext cx="9144000" cy="2041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1" y="1"/>
            <a:ext cx="140834" cy="64375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9003166" y="1"/>
            <a:ext cx="140834" cy="64375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9321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4BF7-E0FC-4180-9E1F-DEAEA7FDB1DD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F652-DC87-4009-B026-2471FAE15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7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4BF7-E0FC-4180-9E1F-DEAEA7FDB1DD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F652-DC87-4009-B026-2471FAE15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5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 b="1">
                <a:latin typeface="Segoe UI" panose="020B0502040204020203" pitchFamily="34" charset="0"/>
                <a:cs typeface="Arial" panose="020B0604020202020204" pitchFamily="34" charset="0"/>
              </a:defRPr>
            </a:lvl1pPr>
            <a:lvl2pPr>
              <a:defRPr sz="3400">
                <a:latin typeface="Segoe UI" panose="020B0502040204020203" pitchFamily="34" charset="0"/>
                <a:cs typeface="Arial" panose="020B0604020202020204" pitchFamily="34" charset="0"/>
              </a:defRPr>
            </a:lvl2pPr>
            <a:lvl3pPr>
              <a:defRPr sz="3200">
                <a:latin typeface="Segoe UI" panose="020B0502040204020203" pitchFamily="34" charset="0"/>
                <a:cs typeface="Arial" panose="020B0604020202020204" pitchFamily="34" charset="0"/>
              </a:defRPr>
            </a:lvl3pPr>
            <a:lvl4pPr>
              <a:defRPr sz="3000">
                <a:latin typeface="Segoe UI" panose="020B0502040204020203" pitchFamily="34" charset="0"/>
                <a:cs typeface="Arial" panose="020B0604020202020204" pitchFamily="34" charset="0"/>
              </a:defRPr>
            </a:lvl4pPr>
            <a:lvl5pPr>
              <a:defRPr sz="2800">
                <a:latin typeface="Segoe UI" panose="020B0502040204020203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547758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Richard Thetford				                                                www.thetfordcountry.com</a:t>
            </a:r>
            <a:endParaRPr lang="en-US" sz="1400" dirty="0">
              <a:solidFill>
                <a:schemeClr val="bg1"/>
              </a:solidFill>
              <a:latin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9144000" cy="2041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6343651"/>
            <a:ext cx="9144000" cy="2041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1" y="1"/>
            <a:ext cx="140834" cy="64375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9003166" y="1"/>
            <a:ext cx="140834" cy="64375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055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4BF7-E0FC-4180-9E1F-DEAEA7FDB1DD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F652-DC87-4009-B026-2471FAE15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2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4BF7-E0FC-4180-9E1F-DEAEA7FDB1DD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F652-DC87-4009-B026-2471FAE15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0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4BF7-E0FC-4180-9E1F-DEAEA7FDB1DD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F652-DC87-4009-B026-2471FAE15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6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4BF7-E0FC-4180-9E1F-DEAEA7FDB1DD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F652-DC87-4009-B026-2471FAE15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2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4BF7-E0FC-4180-9E1F-DEAEA7FDB1DD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F652-DC87-4009-B026-2471FAE15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4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4BF7-E0FC-4180-9E1F-DEAEA7FDB1DD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F652-DC87-4009-B026-2471FAE15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1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4BF7-E0FC-4180-9E1F-DEAEA7FDB1DD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F652-DC87-4009-B026-2471FAE15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6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24BF7-E0FC-4180-9E1F-DEAEA7FDB1DD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DF652-DC87-4009-B026-2471FAE15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0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06" y="189470"/>
            <a:ext cx="8880390" cy="61619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9947" y="1064697"/>
            <a:ext cx="7471719" cy="879432"/>
          </a:xfrm>
        </p:spPr>
        <p:txBody>
          <a:bodyPr>
            <a:normAutofit/>
          </a:bodyPr>
          <a:lstStyle/>
          <a:p>
            <a:r>
              <a:rPr lang="en-US" sz="5200" dirty="0" smtClean="0"/>
              <a:t>The Deity of Christ (2)</a:t>
            </a:r>
            <a:endParaRPr lang="en-US" sz="5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6314" y="4252827"/>
            <a:ext cx="3937686" cy="2098546"/>
          </a:xfrm>
        </p:spPr>
        <p:txBody>
          <a:bodyPr>
            <a:normAutofit fontScale="92500" lnSpcReduction="10000"/>
          </a:bodyPr>
          <a:lstStyle/>
          <a:p>
            <a:r>
              <a:rPr lang="en-US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Matthew 1:23</a:t>
            </a:r>
          </a:p>
          <a:p>
            <a:r>
              <a:rPr lang="en-US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John 1:1</a:t>
            </a:r>
          </a:p>
          <a:p>
            <a:r>
              <a:rPr lang="en-US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John 1:14</a:t>
            </a:r>
          </a:p>
          <a:p>
            <a:r>
              <a:rPr lang="en-US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Deuteronomy 29:29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57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2" y="192045"/>
            <a:ext cx="8863915" cy="6159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34530" y="216195"/>
            <a:ext cx="11813060" cy="77234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Deity of Christ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40042" y="1073019"/>
            <a:ext cx="8863915" cy="4339238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How could Deity put on flesh and remain Deity?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Did the human part of Jesus have a fleshly spirit separate from the divine spirit?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Was Jesus omnipotent, omniscient, and omnipresent while in the flesh?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How was He tempted?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How did He remain sinless?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Can we live sinless lives?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Did Jesus use divine power to resist temptation?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373" y="5733537"/>
            <a:ext cx="86497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bg1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Either He was and is God or He isn’t. It can’t be both ways.</a:t>
            </a:r>
            <a:endParaRPr lang="en-US" sz="2500" dirty="0">
              <a:solidFill>
                <a:schemeClr val="bg1"/>
              </a:solidFill>
              <a:latin typeface="Segoe U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9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04" y="216842"/>
            <a:ext cx="8872153" cy="1325563"/>
          </a:xfrm>
        </p:spPr>
        <p:txBody>
          <a:bodyPr>
            <a:normAutofit/>
          </a:bodyPr>
          <a:lstStyle/>
          <a:p>
            <a:r>
              <a:rPr lang="en-US" sz="6000" dirty="0" smtClean="0">
                <a:cs typeface="Segoe UI" panose="020B0502040204020203" pitchFamily="34" charset="0"/>
              </a:rPr>
              <a:t>Jesus Is Jehovah</a:t>
            </a:r>
            <a:endParaRPr lang="en-US" sz="6000" dirty="0"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04" y="1776197"/>
            <a:ext cx="8872154" cy="4351338"/>
          </a:xfrm>
          <a:effectLst/>
        </p:spPr>
        <p:txBody>
          <a:bodyPr/>
          <a:lstStyle/>
          <a:p>
            <a:r>
              <a:rPr lang="en-US" dirty="0" smtClean="0">
                <a:cs typeface="Segoe UI" panose="020B0502040204020203" pitchFamily="34" charset="0"/>
              </a:rPr>
              <a:t>He was “God in the flesh”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 Timothy 3:16</a:t>
            </a:r>
          </a:p>
          <a:p>
            <a:r>
              <a:rPr lang="en-US" dirty="0" smtClean="0">
                <a:cs typeface="Segoe UI" panose="020B0502040204020203" pitchFamily="34" charset="0"/>
              </a:rPr>
              <a:t>John the Baptist prepared the way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Isaiah 40:3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Exodus 3:14 </a:t>
            </a:r>
            <a:r>
              <a:rPr lang="en-US" dirty="0" smtClean="0">
                <a:solidFill>
                  <a:srgbClr val="C00000"/>
                </a:solidFill>
                <a:cs typeface="Segoe UI" panose="020B0502040204020203" pitchFamily="34" charset="0"/>
              </a:rPr>
              <a:t>(“I Am”)</a:t>
            </a:r>
            <a:endParaRPr lang="en-US" dirty="0">
              <a:solidFill>
                <a:srgbClr val="C00000"/>
              </a:solidFill>
              <a:cs typeface="Segoe UI" panose="020B050204020402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38897" y="1542405"/>
            <a:ext cx="8657968" cy="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692" y="3575223"/>
            <a:ext cx="3608173" cy="2684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783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04" y="216842"/>
            <a:ext cx="8872153" cy="132556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Jesus Is Jehovah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04" y="1776197"/>
            <a:ext cx="8872154" cy="4351338"/>
          </a:xfrm>
          <a:effectLst/>
        </p:spPr>
        <p:txBody>
          <a:bodyPr/>
          <a:lstStyle/>
          <a:p>
            <a:r>
              <a:rPr lang="en-US" dirty="0" smtClean="0">
                <a:cs typeface="Segoe UI" panose="020B0502040204020203" pitchFamily="34" charset="0"/>
              </a:rPr>
              <a:t>Jesus claimed to be the existing one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John 8:24, 58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Isaiah 43:10-11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Matthew 26:62-66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John 10:30-33</a:t>
            </a:r>
            <a:endParaRPr lang="en-US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38897" y="1542405"/>
            <a:ext cx="8657968" cy="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761" y="3245709"/>
            <a:ext cx="4333103" cy="3004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456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04" y="216842"/>
            <a:ext cx="8872153" cy="132556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Jesus Was Deity on Earth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04" y="1776197"/>
            <a:ext cx="8872154" cy="4484560"/>
          </a:xfrm>
          <a:effectLst/>
        </p:spPr>
        <p:txBody>
          <a:bodyPr>
            <a:normAutofit/>
          </a:bodyPr>
          <a:lstStyle/>
          <a:p>
            <a:r>
              <a:rPr lang="en-US" dirty="0" smtClean="0"/>
              <a:t>Attributes of His Deity was manifested while on earth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John 14:9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John 10:30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Colossians 2:9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John 5:36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Acts 1:16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John 14:6</a:t>
            </a:r>
            <a:endParaRPr lang="en-US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38897" y="1542405"/>
            <a:ext cx="8657968" cy="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325" y="2710249"/>
            <a:ext cx="4924540" cy="3550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784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04" y="216842"/>
            <a:ext cx="8872153" cy="132556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Jesus Was Deity on Earth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04" y="1776197"/>
            <a:ext cx="8872154" cy="4484560"/>
          </a:xfrm>
          <a:effectLst/>
        </p:spPr>
        <p:txBody>
          <a:bodyPr>
            <a:normAutofit/>
          </a:bodyPr>
          <a:lstStyle/>
          <a:p>
            <a:r>
              <a:rPr lang="en-US" dirty="0" smtClean="0"/>
              <a:t>He was omniscient on earth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Matthew 12:25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Luke 6:8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John 6:64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John 13:1, 11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John 4:39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John 2:24-25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John 17:5</a:t>
            </a:r>
            <a:endParaRPr lang="en-US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38897" y="1542405"/>
            <a:ext cx="8657968" cy="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178" y="2388974"/>
            <a:ext cx="4953687" cy="3871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297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04" y="216842"/>
            <a:ext cx="8872153" cy="132556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Jesus Was Deity on Earth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04" y="1776197"/>
            <a:ext cx="8872154" cy="4484560"/>
          </a:xfrm>
          <a:effectLst/>
        </p:spPr>
        <p:txBody>
          <a:bodyPr>
            <a:normAutofit/>
          </a:bodyPr>
          <a:lstStyle/>
          <a:p>
            <a:r>
              <a:rPr lang="en-US" dirty="0" smtClean="0"/>
              <a:t>He was omnipotent on earth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Matthew 12:22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John 11:43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Matthew 14:25</a:t>
            </a:r>
          </a:p>
          <a:p>
            <a:r>
              <a:rPr lang="en-US" dirty="0" smtClean="0"/>
              <a:t>He allowed Himself to be worshiped</a:t>
            </a:r>
          </a:p>
          <a:p>
            <a:pPr lvl="1"/>
            <a:r>
              <a:rPr lang="en-US" b="1" dirty="0" smtClean="0"/>
              <a:t>Those not God refused worship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Revelation 22:8-9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Acts 10:25-26; 14:13-15</a:t>
            </a:r>
            <a:endParaRPr lang="en-US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38897" y="1542405"/>
            <a:ext cx="8657968" cy="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114" y="2330511"/>
            <a:ext cx="2792027" cy="1656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884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04" y="216842"/>
            <a:ext cx="8872153" cy="132556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Jesus Was Deity on Earth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04" y="1776197"/>
            <a:ext cx="8872154" cy="4484560"/>
          </a:xfrm>
          <a:effectLst/>
        </p:spPr>
        <p:txBody>
          <a:bodyPr>
            <a:normAutofit/>
          </a:bodyPr>
          <a:lstStyle/>
          <a:p>
            <a:r>
              <a:rPr lang="en-US" dirty="0" smtClean="0"/>
              <a:t>He allowed Himself to be worshiped</a:t>
            </a:r>
          </a:p>
          <a:p>
            <a:pPr lvl="1"/>
            <a:r>
              <a:rPr lang="en-US" b="1" dirty="0" smtClean="0"/>
              <a:t>He knew that He was deity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John 9:35-38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Matthew 2:11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Matthew 8:2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Matthew 9:18</a:t>
            </a:r>
          </a:p>
          <a:p>
            <a:pPr lvl="2"/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38897" y="1542405"/>
            <a:ext cx="8657968" cy="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Vertical Scroll 3"/>
          <p:cNvSpPr/>
          <p:nvPr/>
        </p:nvSpPr>
        <p:spPr>
          <a:xfrm>
            <a:off x="3838832" y="2867968"/>
            <a:ext cx="4983892" cy="3392789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34249" y="2809093"/>
            <a:ext cx="41683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Arial" panose="020B0604020202020204" pitchFamily="34" charset="0"/>
              </a:rPr>
              <a:t>Other Scriptures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Arial" panose="020B0604020202020204" pitchFamily="34" charset="0"/>
              </a:rPr>
              <a:t>Matthew 14:33</a:t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Arial" panose="020B0604020202020204" pitchFamily="34" charset="0"/>
              </a:rPr>
              <a:t>Those in the boat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Arial" panose="020B0604020202020204" pitchFamily="34" charset="0"/>
              </a:rPr>
              <a:t>Matthew 15:25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Arial" panose="020B0604020202020204" pitchFamily="34" charset="0"/>
              </a:rPr>
              <a:t>A woman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Arial" panose="020B0604020202020204" pitchFamily="34" charset="0"/>
              </a:rPr>
              <a:t>Matthew 28:9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Arial" panose="020B0604020202020204" pitchFamily="34" charset="0"/>
              </a:rPr>
              <a:t>Disciples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Arial" panose="020B0604020202020204" pitchFamily="34" charset="0"/>
              </a:rPr>
              <a:t>Luke 24:52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Arial" panose="020B0604020202020204" pitchFamily="34" charset="0"/>
              </a:rPr>
              <a:t>Disciples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290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04" y="216842"/>
            <a:ext cx="8872153" cy="132556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Conclusion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04" y="1776197"/>
            <a:ext cx="8872154" cy="4484560"/>
          </a:xfrm>
          <a:effectLst/>
        </p:spPr>
        <p:txBody>
          <a:bodyPr>
            <a:normAutofit/>
          </a:bodyPr>
          <a:lstStyle/>
          <a:p>
            <a:r>
              <a:rPr lang="en-US" dirty="0" smtClean="0"/>
              <a:t>Jesus did not lose His godhood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 John 4:15</a:t>
            </a:r>
          </a:p>
          <a:p>
            <a:r>
              <a:rPr lang="en-US" dirty="0" smtClean="0"/>
              <a:t>Calvinism seeks to elevate the superiority of God at the expense of man’s free will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38897" y="1542405"/>
            <a:ext cx="8657968" cy="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21276" y="4604951"/>
            <a:ext cx="8468497" cy="1499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1276" y="4670850"/>
            <a:ext cx="84684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Arial" panose="020B0604020202020204" pitchFamily="34" charset="0"/>
              </a:rPr>
              <a:t>The suggestion that Christ could divest His nature (the characteristics that make Him who He is)</a:t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Arial" panose="020B0604020202020204" pitchFamily="34" charset="0"/>
              </a:rPr>
              <a:t>is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Arial" panose="020B0604020202020204" pitchFamily="34" charset="0"/>
              </a:rPr>
              <a:t>anti-scriptural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67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Richie - Gisha Widescre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chie - Gisha Widescreen" id="{A6C6C9B6-0A8A-41AA-AEBD-A99AD7C55EFA}" vid="{6A2DF183-94B3-4514-8C8B-D9A805BA85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Richie - Gisha Widescreen</Template>
  <TotalTime>434</TotalTime>
  <Words>305</Words>
  <Application>Microsoft Office PowerPoint</Application>
  <PresentationFormat>On-screen Show (4:3)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Segoe UI</vt:lpstr>
      <vt:lpstr>Segoe UI Semibold</vt:lpstr>
      <vt:lpstr>Richie - Gisha Widescreen</vt:lpstr>
      <vt:lpstr>The Deity of Christ (2)</vt:lpstr>
      <vt:lpstr>The Deity of Christ</vt:lpstr>
      <vt:lpstr>Jesus Is Jehovah</vt:lpstr>
      <vt:lpstr>Jesus Is Jehovah</vt:lpstr>
      <vt:lpstr>Jesus Was Deity on Earth</vt:lpstr>
      <vt:lpstr>Jesus Was Deity on Earth</vt:lpstr>
      <vt:lpstr>Jesus Was Deity on Earth</vt:lpstr>
      <vt:lpstr>Jesus Was Deity on Earth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Deity of Christ (1)</dc:title>
  <dc:creator>Richie Thetford</dc:creator>
  <cp:lastModifiedBy>Richard Thetford</cp:lastModifiedBy>
  <cp:revision>33</cp:revision>
  <dcterms:created xsi:type="dcterms:W3CDTF">2015-06-11T03:57:07Z</dcterms:created>
  <dcterms:modified xsi:type="dcterms:W3CDTF">2015-10-09T16:37:47Z</dcterms:modified>
</cp:coreProperties>
</file>