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10" autoAdjust="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10/4/2020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10/4/2020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51CEBEB-5088-4E63-81A4-0DCEB5B45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/>
        </p:blipFill>
        <p:spPr>
          <a:xfrm>
            <a:off x="571500" y="797224"/>
            <a:ext cx="6034088" cy="4936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9380" y="2865828"/>
            <a:ext cx="5383763" cy="976311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Discouragement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D24F99-E026-485A-96CD-AEC981372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293116"/>
            <a:ext cx="4986338" cy="976311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greatest of saints can get discouraged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8F3CCD-5321-42C9-AD55-68D3F9EBF6BD}"/>
              </a:ext>
            </a:extLst>
          </p:cNvPr>
          <p:cNvCxnSpPr>
            <a:cxnSpLocks/>
          </p:cNvCxnSpPr>
          <p:nvPr/>
        </p:nvCxnSpPr>
        <p:spPr>
          <a:xfrm>
            <a:off x="6811347" y="4068145"/>
            <a:ext cx="51878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BC211BA-EDE2-40B9-BA46-78F79F4F0612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2850" y="17874"/>
            <a:ext cx="5547145" cy="784556"/>
          </a:xfrm>
        </p:spPr>
        <p:txBody>
          <a:bodyPr/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God’s Mighty Warriors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16" y="1016000"/>
            <a:ext cx="5547144" cy="543352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David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1 Samuel 30:6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Psalms 42:11</a:t>
            </a:r>
          </a:p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Jeremiah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Lamentations 3:1-8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Lamentations 3:21-31</a:t>
            </a:r>
          </a:p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John the Baptist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Matthew 11:2-6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Matthew 14:4</a:t>
            </a:r>
          </a:p>
          <a:p>
            <a:pPr lvl="1"/>
            <a:endParaRPr lang="en-US" sz="34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2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1117601" y="1726147"/>
            <a:ext cx="5138058" cy="3558105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4B9E9B-C641-4647-8E6F-20AC57DBAA15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300311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0334" y="8543"/>
            <a:ext cx="6326155" cy="784556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Overcoming Discouragement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16" y="1016000"/>
            <a:ext cx="5547144" cy="543352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Give up the right to understand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Isaiah 55:8-9</a:t>
            </a:r>
          </a:p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Measure success by obedience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1 Samuel 15:22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2 Corinthians 10:12</a:t>
            </a:r>
          </a:p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Read God’s Word and Pray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Hebrews 4:12</a:t>
            </a:r>
            <a:endParaRPr lang="en-US" sz="34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3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1117601" y="1791677"/>
            <a:ext cx="5138058" cy="3427044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4B9E9B-C641-4647-8E6F-20AC57DBAA15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431535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0334" y="8543"/>
            <a:ext cx="6326155" cy="784556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Overcoming Discouragement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16" y="1016000"/>
            <a:ext cx="5547144" cy="543352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Choose to be faithful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Matthew 25:23</a:t>
            </a:r>
          </a:p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Habitually giving thanks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1 Thessalonians 5:16-18</a:t>
            </a:r>
          </a:p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Resist discouragement</a:t>
            </a:r>
          </a:p>
          <a:p>
            <a:pPr lvl="1"/>
            <a:r>
              <a:rPr lang="en-US" sz="3400" dirty="0">
                <a:solidFill>
                  <a:srgbClr val="00B0F0"/>
                </a:solidFill>
                <a:latin typeface="+mj-lt"/>
              </a:rPr>
              <a:t>1 Peter 5:8-9</a:t>
            </a:r>
            <a:endParaRPr lang="en-US" sz="34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4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1117601" y="1783183"/>
            <a:ext cx="5138058" cy="3425372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4B9E9B-C641-4647-8E6F-20AC57DBAA15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88614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5659" y="45867"/>
            <a:ext cx="5780830" cy="784556"/>
          </a:xfrm>
        </p:spPr>
        <p:txBody>
          <a:bodyPr/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16" y="1016000"/>
            <a:ext cx="5547144" cy="54335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+mj-lt"/>
              </a:rPr>
              <a:t>God is with us</a:t>
            </a:r>
          </a:p>
          <a:p>
            <a:r>
              <a:rPr lang="en-US" sz="3200" b="1" dirty="0">
                <a:solidFill>
                  <a:srgbClr val="000000"/>
                </a:solidFill>
                <a:latin typeface="+mj-lt"/>
              </a:rPr>
              <a:t>We are deeply valued</a:t>
            </a:r>
          </a:p>
          <a:p>
            <a:r>
              <a:rPr lang="en-US" sz="3200" b="1" dirty="0">
                <a:solidFill>
                  <a:srgbClr val="000000"/>
                </a:solidFill>
                <a:latin typeface="+mj-lt"/>
              </a:rPr>
              <a:t>Resist the Devil</a:t>
            </a:r>
          </a:p>
          <a:p>
            <a:r>
              <a:rPr lang="en-US" sz="3200" b="1" dirty="0">
                <a:solidFill>
                  <a:srgbClr val="000000"/>
                </a:solidFill>
                <a:latin typeface="+mj-lt"/>
              </a:rPr>
              <a:t>Position our hearts in faithful service to God</a:t>
            </a:r>
          </a:p>
          <a:p>
            <a:pPr lvl="1"/>
            <a:r>
              <a:rPr lang="en-US" sz="2800" b="1" dirty="0">
                <a:solidFill>
                  <a:srgbClr val="00B0F0"/>
                </a:solidFill>
                <a:latin typeface="+mj-lt"/>
              </a:rPr>
              <a:t>Believe and trust</a:t>
            </a:r>
          </a:p>
          <a:p>
            <a:pPr lvl="1"/>
            <a:r>
              <a:rPr lang="en-US" sz="2800" b="1" dirty="0">
                <a:solidFill>
                  <a:srgbClr val="00B0F0"/>
                </a:solidFill>
                <a:latin typeface="+mj-lt"/>
              </a:rPr>
              <a:t>Be obedient</a:t>
            </a:r>
          </a:p>
          <a:p>
            <a:pPr lvl="1"/>
            <a:r>
              <a:rPr lang="en-US" sz="2800" b="1" dirty="0">
                <a:solidFill>
                  <a:srgbClr val="00B0F0"/>
                </a:solidFill>
                <a:latin typeface="+mj-lt"/>
              </a:rPr>
              <a:t>Read the Bible and pray</a:t>
            </a:r>
          </a:p>
          <a:p>
            <a:pPr lvl="1"/>
            <a:r>
              <a:rPr lang="en-US" sz="2800" b="1" dirty="0">
                <a:solidFill>
                  <a:srgbClr val="00B0F0"/>
                </a:solidFill>
                <a:latin typeface="+mj-lt"/>
              </a:rPr>
              <a:t>Be faithful in all things</a:t>
            </a:r>
          </a:p>
          <a:p>
            <a:pPr lvl="1"/>
            <a:r>
              <a:rPr lang="en-US" sz="2800" b="1" dirty="0">
                <a:solidFill>
                  <a:srgbClr val="00B0F0"/>
                </a:solidFill>
                <a:latin typeface="+mj-lt"/>
              </a:rPr>
              <a:t>Give thanks constantly</a:t>
            </a:r>
          </a:p>
          <a:p>
            <a:pPr lvl="1"/>
            <a:r>
              <a:rPr lang="en-US" sz="2800" b="1" dirty="0">
                <a:solidFill>
                  <a:srgbClr val="00B0F0"/>
                </a:solidFill>
                <a:latin typeface="+mj-lt"/>
              </a:rPr>
              <a:t>Resist discouragement</a:t>
            </a:r>
            <a:endParaRPr lang="en-US" sz="28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5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1117601" y="2001161"/>
            <a:ext cx="5138058" cy="2989415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4B9E9B-C641-4647-8E6F-20AC57DBAA15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656312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50</TotalTime>
  <Words>204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Discouragement</vt:lpstr>
      <vt:lpstr>God’s Mighty Warriors</vt:lpstr>
      <vt:lpstr>Overcoming Discouragement</vt:lpstr>
      <vt:lpstr>Overcoming Discouragement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Discouragement</dc:title>
  <dc:creator>Richard Thetford</dc:creator>
  <cp:lastModifiedBy>Richard Thetford</cp:lastModifiedBy>
  <cp:revision>9</cp:revision>
  <dcterms:created xsi:type="dcterms:W3CDTF">2020-08-22T21:51:47Z</dcterms:created>
  <dcterms:modified xsi:type="dcterms:W3CDTF">2020-10-04T18:23:30Z</dcterms:modified>
</cp:coreProperties>
</file>