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253" autoAdjust="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4" y="419101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419101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1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3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5001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3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91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3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6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6745"/>
            <a:ext cx="4859382" cy="203928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" panose="020B0502040204020203" pitchFamily="34" charset="0"/>
              </a:rPr>
              <a:t>Does</a:t>
            </a:r>
            <a:b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" panose="020B0502040204020203" pitchFamily="34" charset="0"/>
              </a:rPr>
              <a:t>Jesus’ Church</a:t>
            </a:r>
            <a:b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" panose="020B0502040204020203" pitchFamily="34" charset="0"/>
              </a:rPr>
              <a:t>Exist Today?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4617720"/>
            <a:ext cx="4859383" cy="15544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 Semibold" panose="020B0702040204020203" pitchFamily="34" charset="0"/>
              </a:rPr>
              <a:t>Acts 2:47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 Semibold" panose="020B0702040204020203" pitchFamily="34" charset="0"/>
              </a:rPr>
              <a:t>Acts 8:4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38030-C632-4915-82EB-18A6D6FB7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94" y="1"/>
            <a:ext cx="5503818" cy="6547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5B9CFD-0AA1-4E65-B753-22EEA2AB6D6C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" y="470237"/>
            <a:ext cx="11686903" cy="69233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All Religious Organizations Are the Church?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1" y="1452152"/>
            <a:ext cx="10539549" cy="4454097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Branches of the True Vine?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John 15:1-8</a:t>
            </a:r>
          </a:p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Christ head over many bodies?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Ephesians 1:22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Ephesians 5:23</a:t>
            </a:r>
          </a:p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Christ prayed for unity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John 17:20-23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CAC96D-2CDA-4A62-B59F-DCA3366F5912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C6DC901-055C-4BFF-81C2-81C301B0F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1425401"/>
            <a:ext cx="1863634" cy="490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B04DBD-FABF-428E-A36F-8B6AE6A24D7D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08340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6" y="409294"/>
            <a:ext cx="10565674" cy="74458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Does the Church in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Acts 2</a:t>
            </a:r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 Exist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1434738"/>
            <a:ext cx="10565674" cy="4267200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Local Assembly of the Saints is Without</a:t>
            </a:r>
            <a:b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“Biblical Authority?”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Hebrews 10:25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Acts 8:3-4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1 Thessalonians 5:11-15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Acts 2:37-41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FF19C-BAAE-4342-B22B-041F22B7B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37" y="1410930"/>
            <a:ext cx="3711672" cy="494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C3D9A9-C92B-400E-9AFB-D2584E5BF82F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AF5372-6EE4-46A6-9C01-3FCB3C99B656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16536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470246"/>
            <a:ext cx="10609217" cy="68362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Can a Continuous Line be Drawn?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1460866"/>
            <a:ext cx="10130451" cy="4457286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To the establishment of the church?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Segoe UI Semibold" panose="020B0702040204020203" pitchFamily="34" charset="0"/>
              </a:rPr>
              <a:t>Roman Catholic Church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Peter was married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Peter refused man’s homage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Peter taught others to wear Christ’s name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Peter did not claim to be infallible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Peter taught that Christ was head of church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Peter never wore names Holy Father; Pope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309E7D-835C-4A40-8AF9-C847434F051A}"/>
              </a:ext>
            </a:extLst>
          </p:cNvPr>
          <p:cNvSpPr/>
          <p:nvPr/>
        </p:nvSpPr>
        <p:spPr>
          <a:xfrm>
            <a:off x="287383" y="5934975"/>
            <a:ext cx="11634651" cy="405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BE892-F76D-48E4-8253-5E1F4C73155B}"/>
              </a:ext>
            </a:extLst>
          </p:cNvPr>
          <p:cNvSpPr txBox="1"/>
          <p:nvPr/>
        </p:nvSpPr>
        <p:spPr>
          <a:xfrm>
            <a:off x="287383" y="5891516"/>
            <a:ext cx="11617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Segoe UI Semibold" panose="020B0702040204020203" pitchFamily="34" charset="0"/>
              </a:rPr>
              <a:t>No historical evidence of the Roman Catholic church until 606 A.D.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EFC4FC-0BF2-468C-8C9C-491BE325ACFC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2A1A980-FAB6-4C0A-87E2-0C6ECE6BC2A0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2165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461548"/>
            <a:ext cx="10583091" cy="68362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Can a Continuous Line be Drawn?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486979"/>
            <a:ext cx="11608525" cy="4098985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To the establishment of the church?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Segoe UI Semibold" panose="020B0702040204020203" pitchFamily="34" charset="0"/>
              </a:rPr>
              <a:t>Baptist Church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Can only be traced back to John Smyth (1607)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Some claim John the Baptizer was Baptist</a:t>
            </a:r>
          </a:p>
          <a:p>
            <a:pPr lvl="3"/>
            <a:r>
              <a:rPr lang="en-US" sz="2800" dirty="0">
                <a:latin typeface="Calibri" panose="020F0502020204030204" pitchFamily="34" charset="0"/>
                <a:cs typeface="Segoe UI" panose="020B0502040204020203" pitchFamily="34" charset="0"/>
              </a:rPr>
              <a:t>This would place the establishment of the Lord’s church after the establishment of the Baptist church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398B1C-EC08-4E3A-BBBA-BCFF0064092E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EA8414-9546-42C9-8117-0E4CC5D37634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5946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461544"/>
            <a:ext cx="10583091" cy="69233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Can a Continuous Line be Drawn?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1478281"/>
            <a:ext cx="11747862" cy="4800597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To the establishment of the church?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Segoe UI Semibold" panose="020B0702040204020203" pitchFamily="34" charset="0"/>
              </a:rPr>
              <a:t>Is it necessary to do so?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Luke 8:4-15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The nature of the good seed to produce believers in Christ Jesus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Seed brings forth after its kind (Genesis 1:11)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Know the seed by its fruit (Matthew 7:20)</a:t>
            </a:r>
          </a:p>
          <a:p>
            <a:pPr lvl="2"/>
            <a:r>
              <a:rPr lang="en-US" sz="3000" b="1" dirty="0">
                <a:latin typeface="Calibri" panose="020F0502020204030204" pitchFamily="34" charset="0"/>
                <a:cs typeface="Segoe UI" panose="020B0502040204020203" pitchFamily="34" charset="0"/>
              </a:rPr>
              <a:t>“Seed” </a:t>
            </a:r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is that which perpetuates all institutions.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886DED-0633-4191-A546-E29AA3ACEBD5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590363-DAEA-4D34-8594-1F7090FF4485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15258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1548"/>
            <a:ext cx="10591800" cy="68362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Can a Continuous Line be Drawn?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6987"/>
            <a:ext cx="11364686" cy="4898855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Luke 8:4-16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Segoe UI Semibold" panose="020B0702040204020203" pitchFamily="34" charset="0"/>
              </a:rPr>
              <a:t>What is the seed in the parable?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Do we have the seed today?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Is the seed alive today</a:t>
            </a:r>
          </a:p>
          <a:p>
            <a:pPr lvl="3"/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Hebrews 4:12</a:t>
            </a:r>
          </a:p>
          <a:p>
            <a:pPr lvl="3"/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1 Peter 1:23-25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What is the soil?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Who are the sowers today?</a:t>
            </a:r>
          </a:p>
          <a:p>
            <a:pPr lvl="2"/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Perpetuity of the church is in the </a:t>
            </a:r>
            <a:r>
              <a:rPr lang="en-US" sz="3000" b="1" dirty="0">
                <a:latin typeface="Calibri" panose="020F0502020204030204" pitchFamily="34" charset="0"/>
                <a:cs typeface="Segoe UI" panose="020B0502040204020203" pitchFamily="34" charset="0"/>
              </a:rPr>
              <a:t>“seed”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276847-D655-4D75-9E41-9657564A0DEE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24E03F-2523-4DD0-B319-AF3A0E4ADC59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96987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F877-0316-4DD6-8440-456AAE6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35413"/>
            <a:ext cx="10591800" cy="718457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745BF-7232-47EA-82A7-F7D46D7A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69575"/>
            <a:ext cx="11530149" cy="4426789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Calibri" panose="020F0502020204030204" pitchFamily="34" charset="0"/>
                <a:cs typeface="Segoe UI" panose="020B0502040204020203" pitchFamily="34" charset="0"/>
              </a:rPr>
              <a:t>The church belonging to Christ DOES exist today!</a:t>
            </a:r>
          </a:p>
          <a:p>
            <a:pPr lvl="1"/>
            <a:r>
              <a:rPr lang="en-US" sz="3200" dirty="0">
                <a:latin typeface="Calibri" panose="020F0502020204030204" pitchFamily="34" charset="0"/>
                <a:cs typeface="Segoe UI Semibold" panose="020B0702040204020203" pitchFamily="34" charset="0"/>
              </a:rPr>
              <a:t>Found in communities everywhere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Segoe UI Semibold" panose="020B0702040204020203" pitchFamily="34" charset="0"/>
              </a:rPr>
              <a:t>We strive to replicate Christ’s church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Segoe UI Semibold" panose="020B0702040204020203" pitchFamily="34" charset="0"/>
              </a:rPr>
              <a:t>Respond to Christ’s invitation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Segoe UI Semibold" panose="020B0702040204020203" pitchFamily="34" charset="0"/>
              </a:rPr>
              <a:t>Be part of His church by obeying HIM!</a:t>
            </a:r>
          </a:p>
          <a:p>
            <a:pPr lvl="2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Mark 16:16</a:t>
            </a:r>
          </a:p>
          <a:p>
            <a:pPr lvl="2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  <a:cs typeface="Segoe UI Semibold" panose="020B0702040204020203" pitchFamily="34" charset="0"/>
              </a:rPr>
              <a:t>Acts 17:30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E52BD0-1D2D-4BE1-85A8-77A0EE351D1B}"/>
              </a:ext>
            </a:extLst>
          </p:cNvPr>
          <p:cNvCxnSpPr>
            <a:cxnSpLocks/>
          </p:cNvCxnSpPr>
          <p:nvPr/>
        </p:nvCxnSpPr>
        <p:spPr>
          <a:xfrm>
            <a:off x="0" y="13067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A450E1-2EF3-46CD-BC2F-CB3BC0672484}"/>
              </a:ext>
            </a:extLst>
          </p:cNvPr>
          <p:cNvSpPr txBox="1"/>
          <p:nvPr/>
        </p:nvSpPr>
        <p:spPr>
          <a:xfrm>
            <a:off x="0" y="6547450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Segoe UI" panose="020B0502040204020203" pitchFamily="34" charset="0"/>
              </a:rPr>
              <a:t>Richie Thetford						         		                 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8225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343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Medium</vt:lpstr>
      <vt:lpstr>Segoe UI</vt:lpstr>
      <vt:lpstr>Segoe UI Semibold</vt:lpstr>
      <vt:lpstr>Source Sans Pro</vt:lpstr>
      <vt:lpstr>Blue Tan Gradient 16x9</vt:lpstr>
      <vt:lpstr>Does Jesus’ Church Exist Today?</vt:lpstr>
      <vt:lpstr>All Religious Organizations Are the Church?</vt:lpstr>
      <vt:lpstr>Does the Church in Acts 2 Exist Today?</vt:lpstr>
      <vt:lpstr>Can a Continuous Line be Drawn?</vt:lpstr>
      <vt:lpstr>Can a Continuous Line be Drawn?</vt:lpstr>
      <vt:lpstr>Can a Continuous Line be Drawn?</vt:lpstr>
      <vt:lpstr>Can a Continuous Line be Drawn?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2017-10-03T17:23:03Z</dcterms:created>
  <dcterms:modified xsi:type="dcterms:W3CDTF">2018-03-11T21:55:56Z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