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1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1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2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C5BD396-B462-464D-93CD-9B3BFA491FB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26EBC7A-1CE3-41CA-99F8-D1D28041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21211"/>
            <a:ext cx="9143999" cy="86145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Doing Things Exactly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19" y="5280847"/>
            <a:ext cx="9701482" cy="55154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Matthew 7:21-27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94" y="156518"/>
            <a:ext cx="4967813" cy="366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Has Always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Obedience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Moses’ failure to obey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20:8-12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Deuteronomy 34:1-5</a:t>
            </a:r>
          </a:p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Noah’s Obedience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6:22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11:7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5041558" y="2281881"/>
            <a:ext cx="3929448" cy="424248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9351" y="3204522"/>
            <a:ext cx="2957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condemns those who are disobedient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2:5-11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0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Has Always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Obedience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Uzzah’s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death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5:1-5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6:19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25:10-15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27:1-7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4:15; 7:9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5041558" y="2281881"/>
            <a:ext cx="3929448" cy="424248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9351" y="3204522"/>
            <a:ext cx="29573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Uzzah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touched the Ark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died!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Samuel 6:1-7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Has Always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Obedience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Naaman’s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cleansing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5:9, 13-14</a:t>
            </a:r>
          </a:p>
          <a:p>
            <a:pPr lvl="1"/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8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Requires Things Done Exactly Right Today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sin to go beyond what is written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John 9-11</a:t>
            </a:r>
          </a:p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Gave us a pattern to go by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8:5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Requires Things Done Exactly Right Today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 in which we must be exact: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Our obedience to the doctrine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6:17-18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we must do to have sins remitted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2:38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practice and promotion of unity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4:1-4</a:t>
            </a:r>
            <a:endParaRPr lang="en-US" sz="3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0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Requires Things Done Exactly Right Today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4549216"/>
          </a:xfrm>
          <a:effectLst/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 in which we must be exact: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our worship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4:24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15:8-9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our life as a Christian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1:21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12:1-2</a:t>
            </a:r>
            <a:endParaRPr lang="en-US" sz="3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41" y="4530811"/>
            <a:ext cx="3344562" cy="21473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0541" y="6161899"/>
            <a:ext cx="334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Galatians 5:16-23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0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elay 8"/>
          <p:cNvSpPr/>
          <p:nvPr/>
        </p:nvSpPr>
        <p:spPr>
          <a:xfrm>
            <a:off x="2545492" y="5615116"/>
            <a:ext cx="6268994" cy="11378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238894"/>
            <a:ext cx="8320216" cy="135924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 Requires Things Done Exactly Right Today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2222287"/>
            <a:ext cx="8674444" cy="2679227"/>
          </a:xfrm>
          <a:effectLst/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 in which we must be exact: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correction of that which is sinful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5:2</a:t>
            </a:r>
          </a:p>
          <a:p>
            <a:pPr lvl="2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Thessalonians 3:6</a:t>
            </a:r>
            <a:endParaRPr lang="en-US" sz="3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0659" y="4950937"/>
            <a:ext cx="8674444" cy="543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659" y="4992124"/>
            <a:ext cx="8674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will NOT accept substitutes for what He has said!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7" y="5615116"/>
            <a:ext cx="2380737" cy="11378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1394" y="5832389"/>
            <a:ext cx="5914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Peter 4:17-18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1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53</TotalTime>
  <Words>208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Trebuchet MS</vt:lpstr>
      <vt:lpstr>Wingdings 2</vt:lpstr>
      <vt:lpstr>Quotable</vt:lpstr>
      <vt:lpstr>Doing Things Exactly Right</vt:lpstr>
      <vt:lpstr>God Has Always Required Obedience</vt:lpstr>
      <vt:lpstr>God Has Always Required Obedience</vt:lpstr>
      <vt:lpstr>God Has Always Required Obedience</vt:lpstr>
      <vt:lpstr>God Requires Things Done Exactly Right Today</vt:lpstr>
      <vt:lpstr>God Requires Things Done Exactly Right Today</vt:lpstr>
      <vt:lpstr>God Requires Things Done Exactly Right Today</vt:lpstr>
      <vt:lpstr>God Requires Things Done Exactly Right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Things Exactly Right</dc:title>
  <dc:creator>Richard Thetford</dc:creator>
  <cp:lastModifiedBy>Richard Thetford</cp:lastModifiedBy>
  <cp:revision>10</cp:revision>
  <dcterms:created xsi:type="dcterms:W3CDTF">2014-08-30T00:59:45Z</dcterms:created>
  <dcterms:modified xsi:type="dcterms:W3CDTF">2014-12-06T06:10:46Z</dcterms:modified>
</cp:coreProperties>
</file>