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264" r:id="rId3"/>
    <p:sldId id="274" r:id="rId4"/>
    <p:sldId id="275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82" d="100"/>
          <a:sy n="82" d="100"/>
        </p:scale>
        <p:origin x="643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10/11/2020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10/11/2020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10/11/2020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10/11/2020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10/11/2020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10/11/2020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10/11/2020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10/11/2020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Drawing Near to God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17C15-30B0-406F-9026-761FBEA5B408}"/>
              </a:ext>
            </a:extLst>
          </p:cNvPr>
          <p:cNvSpPr txBox="1"/>
          <p:nvPr/>
        </p:nvSpPr>
        <p:spPr>
          <a:xfrm>
            <a:off x="0" y="6522098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3C270-8C67-4E61-9B02-D80EEA3C8887}"/>
              </a:ext>
            </a:extLst>
          </p:cNvPr>
          <p:cNvSpPr txBox="1"/>
          <p:nvPr/>
        </p:nvSpPr>
        <p:spPr>
          <a:xfrm>
            <a:off x="5290459" y="65309"/>
            <a:ext cx="68206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“let us draw near with a true heart in full assurance of faith, having our hearts sprinkled from an evil conscience and our bodies washed with pure water.”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Hebrews 10:22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0"/>
            <a:ext cx="4876800" cy="85779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A True Heart</a:t>
            </a:r>
          </a:p>
        </p:txBody>
      </p:sp>
      <p:pic>
        <p:nvPicPr>
          <p:cNvPr id="5" name="Picture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BBEE7694-98B5-487F-B42A-D621CE3CD1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7" b="16827"/>
          <a:stretch>
            <a:fillRect/>
          </a:stretch>
        </p:blipFill>
        <p:spPr>
          <a:xfrm>
            <a:off x="0" y="0"/>
            <a:ext cx="73152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29F90A-3C08-46C8-BADA-0929062E4482}"/>
              </a:ext>
            </a:extLst>
          </p:cNvPr>
          <p:cNvSpPr txBox="1"/>
          <p:nvPr/>
        </p:nvSpPr>
        <p:spPr>
          <a:xfrm>
            <a:off x="0" y="6522098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C10D36-C42A-467D-8793-F6D00D1576FD}"/>
              </a:ext>
            </a:extLst>
          </p:cNvPr>
          <p:cNvSpPr txBox="1">
            <a:spLocks/>
          </p:cNvSpPr>
          <p:nvPr/>
        </p:nvSpPr>
        <p:spPr>
          <a:xfrm>
            <a:off x="7376160" y="857794"/>
            <a:ext cx="4754880" cy="41807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necessary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5:8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24:3-5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4:8; 4:4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Chronicles 12:33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1:21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Luke 8:15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Matthew 23:25-28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0"/>
            <a:ext cx="4876800" cy="85779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An Assured Faith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29F90A-3C08-46C8-BADA-0929062E4482}"/>
              </a:ext>
            </a:extLst>
          </p:cNvPr>
          <p:cNvSpPr txBox="1"/>
          <p:nvPr/>
        </p:nvSpPr>
        <p:spPr>
          <a:xfrm>
            <a:off x="0" y="6522098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C10D36-C42A-467D-8793-F6D00D1576FD}"/>
              </a:ext>
            </a:extLst>
          </p:cNvPr>
          <p:cNvSpPr txBox="1">
            <a:spLocks/>
          </p:cNvSpPr>
          <p:nvPr/>
        </p:nvSpPr>
        <p:spPr>
          <a:xfrm>
            <a:off x="7376160" y="857794"/>
            <a:ext cx="4754880" cy="32103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necessary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11:6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40:4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Proverbs 3:5-6; 30:5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James 2:14-17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5:9</a:t>
            </a:r>
          </a:p>
        </p:txBody>
      </p:sp>
      <p:pic>
        <p:nvPicPr>
          <p:cNvPr id="7" name="Picture Placeholder 6" descr="A picture containing standing&#10;&#10;Description automatically generated">
            <a:extLst>
              <a:ext uri="{FF2B5EF4-FFF2-40B4-BE49-F238E27FC236}">
                <a16:creationId xmlns:a16="http://schemas.microsoft.com/office/drawing/2014/main" id="{6ECD9C89-E57D-409C-90FF-8CC90EA5C59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0" y="0"/>
            <a:ext cx="7315200" cy="6522098"/>
          </a:xfrm>
        </p:spPr>
      </p:pic>
    </p:spTree>
    <p:extLst>
      <p:ext uri="{BB962C8B-B14F-4D97-AF65-F5344CB8AC3E}">
        <p14:creationId xmlns:p14="http://schemas.microsoft.com/office/powerpoint/2010/main" val="1516778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0" y="0"/>
            <a:ext cx="4876800" cy="85779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Clean Conscience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C10D36-C42A-467D-8793-F6D00D1576FD}"/>
              </a:ext>
            </a:extLst>
          </p:cNvPr>
          <p:cNvSpPr txBox="1">
            <a:spLocks/>
          </p:cNvSpPr>
          <p:nvPr/>
        </p:nvSpPr>
        <p:spPr>
          <a:xfrm>
            <a:off x="7376160" y="857794"/>
            <a:ext cx="4754880" cy="4693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SzPct val="10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necessary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Leviticus 1:1-9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Exodus 24:8; 29:21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9:11-14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Isaiah 59:1-2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2:13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Peter 3:21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5:26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6:3-4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Placeholder 12" descr="A sign in front of a sunset&#10;&#10;Description automatically generated">
            <a:extLst>
              <a:ext uri="{FF2B5EF4-FFF2-40B4-BE49-F238E27FC236}">
                <a16:creationId xmlns:a16="http://schemas.microsoft.com/office/drawing/2014/main" id="{D307824E-0866-480F-9C0F-15793DF064A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3125"/>
          <a:stretch>
            <a:fillRect/>
          </a:stretch>
        </p:blipFill>
        <p:spPr>
          <a:xfrm>
            <a:off x="0" y="0"/>
            <a:ext cx="7315200" cy="6858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29F90A-3C08-46C8-BADA-0929062E4482}"/>
              </a:ext>
            </a:extLst>
          </p:cNvPr>
          <p:cNvSpPr txBox="1"/>
          <p:nvPr/>
        </p:nvSpPr>
        <p:spPr>
          <a:xfrm>
            <a:off x="0" y="6522098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465679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98573"/>
            <a:ext cx="9243528" cy="1464910"/>
          </a:xfrm>
        </p:spPr>
        <p:txBody>
          <a:bodyPr>
            <a:no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 true heart, an assurance of faith, and a clean conscience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217C15-30B0-406F-9026-761FBEA5B408}"/>
              </a:ext>
            </a:extLst>
          </p:cNvPr>
          <p:cNvSpPr txBox="1"/>
          <p:nvPr/>
        </p:nvSpPr>
        <p:spPr>
          <a:xfrm>
            <a:off x="0" y="6522098"/>
            <a:ext cx="12192000" cy="338554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              www.thetfordcountry.com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63C270-8C67-4E61-9B02-D80EEA3C8887}"/>
              </a:ext>
            </a:extLst>
          </p:cNvPr>
          <p:cNvSpPr txBox="1"/>
          <p:nvPr/>
        </p:nvSpPr>
        <p:spPr>
          <a:xfrm>
            <a:off x="8378887" y="105906"/>
            <a:ext cx="367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Hebrews 10:19-22</a:t>
            </a:r>
          </a:p>
        </p:txBody>
      </p:sp>
    </p:spTree>
    <p:extLst>
      <p:ext uri="{BB962C8B-B14F-4D97-AF65-F5344CB8AC3E}">
        <p14:creationId xmlns:p14="http://schemas.microsoft.com/office/powerpoint/2010/main" val="1054802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(widescreen)</Template>
  <TotalTime>47</TotalTime>
  <Words>199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Corbel</vt:lpstr>
      <vt:lpstr>Euphemia</vt:lpstr>
      <vt:lpstr>Wingdings</vt:lpstr>
      <vt:lpstr>Banded Design Blue 16x9</vt:lpstr>
      <vt:lpstr>Drawing Near to God</vt:lpstr>
      <vt:lpstr>A True Heart</vt:lpstr>
      <vt:lpstr>An Assured Faith</vt:lpstr>
      <vt:lpstr>Clean Conscience</vt:lpstr>
      <vt:lpstr>A true heart, an assurance of faith, and a clean conscience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 Near to God</dc:title>
  <dc:creator>Richard Thetford</dc:creator>
  <cp:lastModifiedBy>Richard Thetford</cp:lastModifiedBy>
  <cp:revision>9</cp:revision>
  <dcterms:created xsi:type="dcterms:W3CDTF">2020-08-25T19:21:43Z</dcterms:created>
  <dcterms:modified xsi:type="dcterms:W3CDTF">2020-10-11T18:35:08Z</dcterms:modified>
</cp:coreProperties>
</file>