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3" y="1122363"/>
            <a:ext cx="11332029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886" y="3602038"/>
            <a:ext cx="10722429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7145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20549" y="0"/>
            <a:ext cx="17145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12192000" cy="171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Richard Thetford					            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97973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77346"/>
            <a:ext cx="11849100" cy="941163"/>
          </a:xfrm>
        </p:spPr>
        <p:txBody>
          <a:bodyPr/>
          <a:lstStyle>
            <a:lvl1pPr algn="ctr">
              <a:defRPr b="1"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4" y="1335764"/>
            <a:ext cx="11628669" cy="4983393"/>
          </a:xfrm>
        </p:spPr>
        <p:txBody>
          <a:bodyPr/>
          <a:lstStyle>
            <a:lvl1pPr>
              <a:defRPr sz="3600" b="1"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>
              <a:defRPr sz="3400"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>
              <a:defRPr sz="3200"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7145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20549" y="0"/>
            <a:ext cx="17145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12192000" cy="171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Richard Thetford					                               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7076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8408-DA29-48DE-897E-6910764B6AC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1855-6FD7-4EF3-9430-2C3B5FFB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45" y="1021493"/>
            <a:ext cx="5206313" cy="4690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407" y="271847"/>
            <a:ext cx="8499022" cy="7667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Enduring Temptation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664" y="5117804"/>
            <a:ext cx="8041822" cy="1258286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cs typeface="Calibri" panose="020F0502020204030204" pitchFamily="34" charset="0"/>
              </a:rPr>
              <a:t>James</a:t>
            </a:r>
          </a:p>
          <a:p>
            <a:r>
              <a:rPr lang="en-US" sz="3600" dirty="0">
                <a:cs typeface="Calibri" panose="020F0502020204030204" pitchFamily="34" charset="0"/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47958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9" y="185586"/>
            <a:ext cx="8886825" cy="115718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Counting It All Joy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4000" b="0" dirty="0">
                <a:solidFill>
                  <a:srgbClr val="C00000"/>
                </a:solidFill>
                <a:cs typeface="Calibri" panose="020F0502020204030204" pitchFamily="34" charset="0"/>
              </a:rPr>
              <a:t>James 1:1-12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99287"/>
            <a:ext cx="11653935" cy="4843849"/>
          </a:xfrm>
        </p:spPr>
        <p:txBody>
          <a:bodyPr>
            <a:normAutofit/>
          </a:bodyPr>
          <a:lstStyle/>
          <a:p>
            <a:r>
              <a:rPr lang="en-US" sz="3400" dirty="0">
                <a:cs typeface="Calibri" panose="020F0502020204030204" pitchFamily="34" charset="0"/>
              </a:rPr>
              <a:t>Endure: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“bear, survive, overcome, deal with”</a:t>
            </a:r>
          </a:p>
          <a:p>
            <a:r>
              <a:rPr lang="en-US" sz="3400" dirty="0">
                <a:cs typeface="Calibri" panose="020F0502020204030204" pitchFamily="34" charset="0"/>
              </a:rPr>
              <a:t>Blessed: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“acquires the benefits of temptation”</a:t>
            </a:r>
          </a:p>
          <a:p>
            <a:r>
              <a:rPr lang="en-US" sz="3400" dirty="0">
                <a:cs typeface="Calibri" panose="020F0502020204030204" pitchFamily="34" charset="0"/>
              </a:rPr>
              <a:t>Key factors to help us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Knowledge and understanding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2-4)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Wisdom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5)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Faith and trust in God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6-7)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Being content and humble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9-11)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6268" y="1383958"/>
            <a:ext cx="8721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74" y="1510650"/>
            <a:ext cx="959543" cy="47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9" y="185586"/>
            <a:ext cx="8886825" cy="115718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Not Blaming God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4000" b="0" dirty="0">
                <a:solidFill>
                  <a:srgbClr val="C00000"/>
                </a:solidFill>
                <a:cs typeface="Calibri" panose="020F0502020204030204" pitchFamily="34" charset="0"/>
              </a:rPr>
              <a:t>James 1:13-20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499287"/>
            <a:ext cx="11635273" cy="4843849"/>
          </a:xfrm>
        </p:spPr>
        <p:txBody>
          <a:bodyPr>
            <a:normAutofit/>
          </a:bodyPr>
          <a:lstStyle/>
          <a:p>
            <a:r>
              <a:rPr lang="en-US" sz="3400" dirty="0">
                <a:cs typeface="Calibri" panose="020F0502020204030204" pitchFamily="34" charset="0"/>
              </a:rPr>
              <a:t>Who is trying to deceive us – Satan!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Carnal senses and weaknesses</a:t>
            </a:r>
          </a:p>
          <a:p>
            <a:r>
              <a:rPr lang="en-US" sz="3400" dirty="0">
                <a:cs typeface="Calibri" panose="020F0502020204030204" pitchFamily="34" charset="0"/>
              </a:rPr>
              <a:t>Instigated by Satan</a:t>
            </a:r>
          </a:p>
          <a:p>
            <a:r>
              <a:rPr lang="en-US" sz="3400" dirty="0">
                <a:cs typeface="Calibri" panose="020F0502020204030204" pitchFamily="34" charset="0"/>
              </a:rPr>
              <a:t>God does not tempt anyone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Good comes from God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17-19)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Cannot be tempted with evil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13)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36268" y="1383958"/>
            <a:ext cx="8721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56EF6D73-F125-4B51-9D62-0EFCEF4B6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51" y="1540478"/>
            <a:ext cx="4876800" cy="47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9" y="185586"/>
            <a:ext cx="8886825" cy="115718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Laying Aside All Filthiness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4000" b="0" dirty="0">
                <a:solidFill>
                  <a:srgbClr val="C00000"/>
                </a:solidFill>
                <a:cs typeface="Calibri" panose="020F0502020204030204" pitchFamily="34" charset="0"/>
              </a:rPr>
              <a:t>James 1:21-27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0" y="1499287"/>
            <a:ext cx="10149860" cy="4843849"/>
          </a:xfrm>
        </p:spPr>
        <p:txBody>
          <a:bodyPr>
            <a:normAutofit/>
          </a:bodyPr>
          <a:lstStyle/>
          <a:p>
            <a:r>
              <a:rPr lang="en-US" sz="3400" dirty="0">
                <a:cs typeface="Calibri" panose="020F0502020204030204" pitchFamily="34" charset="0"/>
              </a:rPr>
              <a:t>We must accept responsibility for: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Sinning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Laying aside sin</a:t>
            </a:r>
          </a:p>
          <a:p>
            <a:r>
              <a:rPr lang="en-US" sz="3400" dirty="0">
                <a:cs typeface="Calibri" panose="020F0502020204030204" pitchFamily="34" charset="0"/>
              </a:rPr>
              <a:t>We either: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Grow and mature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2-3)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Allow it to give birth to sin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13-14)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36268" y="1383958"/>
            <a:ext cx="8721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people reading books&#10;&#10;Description automatically generated with medium confidence">
            <a:extLst>
              <a:ext uri="{FF2B5EF4-FFF2-40B4-BE49-F238E27FC236}">
                <a16:creationId xmlns:a16="http://schemas.microsoft.com/office/drawing/2014/main" id="{7BD5CB7D-615D-405F-A083-2FF5A6D64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93" y="1540478"/>
            <a:ext cx="4657698" cy="47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9" y="185586"/>
            <a:ext cx="8886825" cy="115718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Laying Aside All Filthiness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4000" b="0" dirty="0">
                <a:solidFill>
                  <a:srgbClr val="C00000"/>
                </a:solidFill>
                <a:cs typeface="Calibri" panose="020F0502020204030204" pitchFamily="34" charset="0"/>
              </a:rPr>
              <a:t>James 1:21-27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499287"/>
            <a:ext cx="11572875" cy="4843849"/>
          </a:xfrm>
        </p:spPr>
        <p:txBody>
          <a:bodyPr>
            <a:normAutofit/>
          </a:bodyPr>
          <a:lstStyle/>
          <a:p>
            <a:r>
              <a:rPr lang="en-US" sz="3400" dirty="0">
                <a:cs typeface="Calibri" panose="020F0502020204030204" pitchFamily="34" charset="0"/>
              </a:rPr>
              <a:t>We lay aside all filthiness by: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Receiving the implanted word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21)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Being doers of the word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22-27)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Bridling our tongue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13, 19, 26)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Visiting orphans and widows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27)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Keeping ourselves pure (</a:t>
            </a:r>
            <a:r>
              <a:rPr lang="en-US" sz="3200" dirty="0" err="1">
                <a:cs typeface="Calibri" panose="020F0502020204030204" pitchFamily="34" charset="0"/>
              </a:rPr>
              <a:t>vs</a:t>
            </a:r>
            <a:r>
              <a:rPr lang="en-US" sz="3200" dirty="0">
                <a:cs typeface="Calibri" panose="020F0502020204030204" pitchFamily="34" charset="0"/>
              </a:rPr>
              <a:t> 14-16, 27)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36268" y="1383958"/>
            <a:ext cx="8721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hand holding a fanned out book&#10;&#10;Description automatically generated with low confidence">
            <a:extLst>
              <a:ext uri="{FF2B5EF4-FFF2-40B4-BE49-F238E27FC236}">
                <a16:creationId xmlns:a16="http://schemas.microsoft.com/office/drawing/2014/main" id="{7D8A68D3-307D-4E19-9705-0259D6A87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00" y="1540479"/>
            <a:ext cx="4526651" cy="46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4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89" y="185586"/>
            <a:ext cx="8886825" cy="11571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Conclusion</a:t>
            </a:r>
            <a:endParaRPr lang="en-US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6268" y="1383958"/>
            <a:ext cx="8721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452505"/>
            <a:ext cx="5188707" cy="4843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99287"/>
            <a:ext cx="11630025" cy="4843849"/>
          </a:xfrm>
        </p:spPr>
        <p:txBody>
          <a:bodyPr>
            <a:normAutofit/>
          </a:bodyPr>
          <a:lstStyle/>
          <a:p>
            <a:r>
              <a:rPr lang="en-US" sz="3400" dirty="0">
                <a:cs typeface="Calibri" panose="020F0502020204030204" pitchFamily="34" charset="0"/>
              </a:rPr>
              <a:t>God wants His children to learn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To “endure” temptation</a:t>
            </a:r>
          </a:p>
          <a:p>
            <a:r>
              <a:rPr lang="en-US" sz="3400" dirty="0">
                <a:cs typeface="Calibri" panose="020F0502020204030204" pitchFamily="34" charset="0"/>
              </a:rPr>
              <a:t>We can’t allow temptation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To be an occasion for sin</a:t>
            </a:r>
          </a:p>
          <a:p>
            <a:r>
              <a:rPr lang="en-US" sz="3400" dirty="0">
                <a:cs typeface="Calibri" panose="020F0502020204030204" pitchFamily="34" charset="0"/>
              </a:rPr>
              <a:t>God knows how we are tempted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Provides the keys to overcome</a:t>
            </a:r>
          </a:p>
          <a:p>
            <a:r>
              <a:rPr lang="en-US" sz="3400" dirty="0">
                <a:cs typeface="Calibri" panose="020F0502020204030204" pitchFamily="34" charset="0"/>
              </a:rPr>
              <a:t>Believe and trust His word!</a:t>
            </a:r>
          </a:p>
          <a:p>
            <a:pPr lvl="1"/>
            <a:r>
              <a:rPr lang="en-US" sz="3200" dirty="0">
                <a:cs typeface="Calibri" panose="020F0502020204030204" pitchFamily="34" charset="0"/>
              </a:rPr>
              <a:t>Be a “doer” and not a “hearer” only</a:t>
            </a:r>
          </a:p>
        </p:txBody>
      </p:sp>
    </p:spTree>
    <p:extLst>
      <p:ext uri="{BB962C8B-B14F-4D97-AF65-F5344CB8AC3E}">
        <p14:creationId xmlns:p14="http://schemas.microsoft.com/office/powerpoint/2010/main" val="150431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ard Souvenir 4.3 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Souvenir 4.3 Frame" id="{7E927F02-0242-4E61-A556-B066BB3F23BE}" vid="{5E166112-95FB-405E-BD47-F69B1C6E8B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Souvenir 4.3 Frame</Template>
  <TotalTime>91</TotalTime>
  <Words>259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Souvenir Lt BT</vt:lpstr>
      <vt:lpstr>Richard Souvenir 4.3 Frame</vt:lpstr>
      <vt:lpstr>Enduring Temptation</vt:lpstr>
      <vt:lpstr>Counting It All Joy James 1:1-12</vt:lpstr>
      <vt:lpstr>Not Blaming God James 1:13-20</vt:lpstr>
      <vt:lpstr>Laying Aside All Filthiness James 1:21-27</vt:lpstr>
      <vt:lpstr>Laying Aside All Filthiness James 1:21-27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Enduring Temptation</dc:title>
  <dc:creator>Richard Thetford</dc:creator>
  <cp:lastModifiedBy>Richard Thetford</cp:lastModifiedBy>
  <cp:revision>24</cp:revision>
  <dcterms:created xsi:type="dcterms:W3CDTF">2013-08-23T02:09:40Z</dcterms:created>
  <dcterms:modified xsi:type="dcterms:W3CDTF">2021-02-07T19:10:44Z</dcterms:modified>
</cp:coreProperties>
</file>