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2" r:id="rId2"/>
    <p:sldId id="259" r:id="rId3"/>
    <p:sldId id="303" r:id="rId4"/>
    <p:sldId id="304" r:id="rId5"/>
    <p:sldId id="305" r:id="rId6"/>
    <p:sldId id="306" r:id="rId7"/>
    <p:sldId id="307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81DEFF"/>
    <a:srgbClr val="292C48"/>
    <a:srgbClr val="2C2D39"/>
    <a:srgbClr val="242630"/>
    <a:srgbClr val="2A1F43"/>
    <a:srgbClr val="0C1B43"/>
    <a:srgbClr val="1D2225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551" autoAdjust="0"/>
  </p:normalViewPr>
  <p:slideViewPr>
    <p:cSldViewPr snapToGrid="0" snapToObjects="1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241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5A2E05-2C6E-484E-9BB1-366C90717B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43844-B7FE-EC43-89AA-8831B859F9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138B2-18CD-1D41-89B0-ADB5F3BA92A3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C2EDC-03FB-D147-9BAA-37FCFF988C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E195D-E935-D746-A5D1-61E2EBF7E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7D167-9BB5-2048-9DDA-7DF8E5D94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1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A355-8776-CB43-838E-ED9EE2F8390B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03FA8-A3F3-7640-B13D-36C73B3E55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7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6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9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2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5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6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gettyimages-1061332616-2048x2048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20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03FA8-A3F3-7640-B13D-36C73B3E55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C33A90-B87E-634E-AF2A-F4C3C8923FED}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147E0E-4AE4-D149-A315-F2528623D5EA}"/>
              </a:ext>
            </a:extLst>
          </p:cNvPr>
          <p:cNvSpPr/>
          <p:nvPr userDrawn="1"/>
        </p:nvSpPr>
        <p:spPr>
          <a:xfrm>
            <a:off x="763425" y="2818150"/>
            <a:ext cx="6207001" cy="257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3ED0903-C4AC-F843-878E-D66CB7BFB0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8430" y="3277472"/>
            <a:ext cx="5651293" cy="1086304"/>
          </a:xfrm>
          <a:prstGeom prst="rect">
            <a:avLst/>
          </a:prstGeom>
        </p:spPr>
        <p:txBody>
          <a:bodyPr lIns="91440" rIns="91440">
            <a:noAutofit/>
          </a:bodyPr>
          <a:lstStyle>
            <a:lvl1pPr algn="l">
              <a:defRPr sz="8800" b="1" i="0" spc="150" baseline="0">
                <a:solidFill>
                  <a:schemeClr val="accent3">
                    <a:lumMod val="90000"/>
                  </a:schemeClr>
                </a:solidFill>
                <a:latin typeface="+mj-lt"/>
                <a:ea typeface="Meiryo UI" panose="020B0604030504040204" pitchFamily="34" charset="-128"/>
              </a:defRPr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F278E7-697F-D34E-BB55-5D254AF87F9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23125" y="0"/>
            <a:ext cx="6268875" cy="6858000"/>
          </a:xfrm>
          <a:custGeom>
            <a:avLst/>
            <a:gdLst>
              <a:gd name="connsiteX0" fmla="*/ 0 w 6268875"/>
              <a:gd name="connsiteY0" fmla="*/ 0 h 6858000"/>
              <a:gd name="connsiteX1" fmla="*/ 6268875 w 6268875"/>
              <a:gd name="connsiteY1" fmla="*/ 0 h 6858000"/>
              <a:gd name="connsiteX2" fmla="*/ 6268875 w 6268875"/>
              <a:gd name="connsiteY2" fmla="*/ 6858000 h 6858000"/>
              <a:gd name="connsiteX3" fmla="*/ 0 w 6268875"/>
              <a:gd name="connsiteY3" fmla="*/ 6858000 h 6858000"/>
              <a:gd name="connsiteX4" fmla="*/ 0 w 6268875"/>
              <a:gd name="connsiteY4" fmla="*/ 5389964 h 6858000"/>
              <a:gd name="connsiteX5" fmla="*/ 1047301 w 6268875"/>
              <a:gd name="connsiteY5" fmla="*/ 5389964 h 6858000"/>
              <a:gd name="connsiteX6" fmla="*/ 1047301 w 6268875"/>
              <a:gd name="connsiteY6" fmla="*/ 2814404 h 6858000"/>
              <a:gd name="connsiteX7" fmla="*/ 0 w 6268875"/>
              <a:gd name="connsiteY7" fmla="*/ 28144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8875" h="6858000">
                <a:moveTo>
                  <a:pt x="0" y="0"/>
                </a:moveTo>
                <a:lnTo>
                  <a:pt x="6268875" y="0"/>
                </a:lnTo>
                <a:lnTo>
                  <a:pt x="6268875" y="6858000"/>
                </a:lnTo>
                <a:lnTo>
                  <a:pt x="0" y="6858000"/>
                </a:lnTo>
                <a:lnTo>
                  <a:pt x="0" y="5389964"/>
                </a:lnTo>
                <a:lnTo>
                  <a:pt x="1047301" y="5389964"/>
                </a:lnTo>
                <a:lnTo>
                  <a:pt x="1047301" y="2814404"/>
                </a:lnTo>
                <a:lnTo>
                  <a:pt x="0" y="2814404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2629F-DD57-45EB-A64D-AF459A802B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8430" y="4450080"/>
            <a:ext cx="5651294" cy="607103"/>
          </a:xfrm>
        </p:spPr>
        <p:txBody>
          <a:bodyPr anchor="ctr">
            <a:normAutofit/>
          </a:bodyPr>
          <a:lstStyle>
            <a:lvl1pPr marL="0" indent="0">
              <a:buNone/>
              <a:defRPr sz="2400" b="0" cap="all" spc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9011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B59AC0-ACCA-0548-A037-BC61068B8FE2}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57C152-0331-B74F-81FE-04A927A72C7B}"/>
              </a:ext>
            </a:extLst>
          </p:cNvPr>
          <p:cNvSpPr/>
          <p:nvPr userDrawn="1"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+mn-lt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DDD9A4-1691-5D47-9605-21650E2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83440"/>
            <a:ext cx="10904438" cy="583800"/>
          </a:xfrm>
          <a:prstGeom prst="rect">
            <a:avLst/>
          </a:prstGeom>
        </p:spPr>
        <p:txBody>
          <a:bodyPr lIns="91440" rIns="9144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+mj-lt"/>
                <a:ea typeface="Meiryo UI" panose="020B0604030504040204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AAAAF7-05B9-4CD1-AB96-49BDA5C8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247" y="6356350"/>
            <a:ext cx="751415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63163FE-7A47-48F5-985E-52E1FC39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1711" y="6356349"/>
            <a:ext cx="532140" cy="365125"/>
          </a:xfrm>
        </p:spPr>
        <p:txBody>
          <a:bodyPr/>
          <a:lstStyle/>
          <a:p>
            <a:fld id="{6F705D35-D126-3B47-A82C-2A13EA9E0A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DE5BD82-54F0-40F0-8673-34432C04A3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986" y="1470025"/>
            <a:ext cx="10904865" cy="4706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7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7C56A2-F952-8343-A875-78793BA51A34}"/>
              </a:ext>
            </a:extLst>
          </p:cNvPr>
          <p:cNvSpPr/>
          <p:nvPr userDrawn="1"/>
        </p:nvSpPr>
        <p:spPr>
          <a:xfrm>
            <a:off x="0" y="5871694"/>
            <a:ext cx="12192000" cy="986306"/>
          </a:xfrm>
          <a:prstGeom prst="rect">
            <a:avLst/>
          </a:prstGeom>
          <a:pattFill prst="lgGri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BB3689-72F8-2345-BF30-38C81BDD487E}"/>
              </a:ext>
            </a:extLst>
          </p:cNvPr>
          <p:cNvSpPr/>
          <p:nvPr userDrawn="1"/>
        </p:nvSpPr>
        <p:spPr>
          <a:xfrm>
            <a:off x="4921026" y="0"/>
            <a:ext cx="718969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3659" y="6356350"/>
            <a:ext cx="4490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705D35-D126-3B47-A82C-2A13EA9E0A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56FB1BA-653F-254C-9C39-2A5BDD76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117" y="681037"/>
            <a:ext cx="4791637" cy="583800"/>
          </a:xfrm>
          <a:prstGeom prst="rect">
            <a:avLst/>
          </a:prstGeom>
        </p:spPr>
        <p:txBody>
          <a:bodyPr lIns="91440" rIns="9144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+mj-lt"/>
                <a:ea typeface="Meiryo UI" panose="020B0604030504040204" pitchFamily="34" charset="-128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B2BF900-EE78-604F-A9A8-83394228A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2925" y="571500"/>
            <a:ext cx="5553075" cy="5715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 altLang="ja-JP" noProof="0"/>
              <a:t>Click icon to add picture</a:t>
            </a:r>
            <a:endParaRPr lang="en-US" altLang="ja-JP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ABA8C-1BE3-46E4-80B3-44A791B60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2925" y="6356350"/>
            <a:ext cx="7315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692E44-7FE3-4F90-97B5-E996A2DCEA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761117" y="1265238"/>
            <a:ext cx="4791637" cy="49117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670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2F96941-79C9-A34B-8AB5-C167A4D72D51}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A28A8-5C75-FC4B-9A28-8F343DF4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5D35-D126-3B47-A82C-2A13EA9E0A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57C152-0331-B74F-81FE-04A927A72C7B}"/>
              </a:ext>
            </a:extLst>
          </p:cNvPr>
          <p:cNvSpPr/>
          <p:nvPr userDrawn="1"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solidFill>
                <a:schemeClr val="bg1"/>
              </a:solidFill>
              <a:latin typeface="+mn-lt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DDD9A4-1691-5D47-9605-21650E2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83440"/>
            <a:ext cx="10904438" cy="583800"/>
          </a:xfrm>
          <a:prstGeom prst="rect">
            <a:avLst/>
          </a:prstGeom>
        </p:spPr>
        <p:txBody>
          <a:bodyPr lIns="91440" rIns="9144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+mj-lt"/>
                <a:ea typeface="Meiryo UI" panose="020B0604030504040204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2F811A9-08B1-C746-B30D-69D7B4A6C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2038570"/>
            <a:ext cx="5042646" cy="703135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800" b="1" i="0" cap="all" spc="150" baseline="0">
                <a:solidFill>
                  <a:schemeClr val="accent3">
                    <a:lumMod val="50000"/>
                  </a:schemeClr>
                </a:solidFill>
                <a:latin typeface="+mj-lt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4F0B191-C947-1640-8AD2-EEEAA1ED57C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501205" y="2038570"/>
            <a:ext cx="5042646" cy="703135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800" b="1" i="0" cap="all" spc="150" baseline="0">
                <a:solidFill>
                  <a:schemeClr val="accent3">
                    <a:lumMod val="50000"/>
                  </a:schemeClr>
                </a:solidFill>
                <a:latin typeface="+mj-lt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B92D52-6B55-2C4B-95E4-CE89611E590B}"/>
              </a:ext>
            </a:extLst>
          </p:cNvPr>
          <p:cNvCxnSpPr>
            <a:cxnSpLocks/>
          </p:cNvCxnSpPr>
          <p:nvPr userDrawn="1"/>
        </p:nvCxnSpPr>
        <p:spPr>
          <a:xfrm>
            <a:off x="6167716" y="1613647"/>
            <a:ext cx="0" cy="4904068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E17E1D-5E9C-4782-A550-1FA7C17029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2894471"/>
            <a:ext cx="5041900" cy="3093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9AE8FA97-2778-4811-810F-CA386FE3C23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1205" y="2894471"/>
            <a:ext cx="5041900" cy="3093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40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4A22209-F6F4-814A-9719-87CDCD23C55F}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817374-D7A2-2F4D-91C6-E24955F0018B}"/>
              </a:ext>
            </a:extLst>
          </p:cNvPr>
          <p:cNvSpPr/>
          <p:nvPr userDrawn="1"/>
        </p:nvSpPr>
        <p:spPr>
          <a:xfrm>
            <a:off x="5951621" y="1803214"/>
            <a:ext cx="6240379" cy="3252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BA462-7E60-BA4E-9A1E-3B5E69DA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CCE73A-EC7C-C74F-BDE1-B9AFE6B3713A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5D35-D126-3B47-A82C-2A13EA9E0A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56FB1BA-653F-254C-9C39-2A5BDD76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4545" y="2028031"/>
            <a:ext cx="5058209" cy="583800"/>
          </a:xfrm>
          <a:prstGeom prst="rect">
            <a:avLst/>
          </a:prstGeom>
        </p:spPr>
        <p:txBody>
          <a:bodyPr lIns="91440" rIns="91440">
            <a:noAutofit/>
          </a:bodyPr>
          <a:lstStyle>
            <a:lvl1pPr>
              <a:defRPr sz="2400" b="1" i="0" spc="150" baseline="0">
                <a:solidFill>
                  <a:schemeClr val="bg2"/>
                </a:solidFill>
                <a:latin typeface="+mj-lt"/>
                <a:ea typeface="Meiryo UI" panose="020B0604030504040204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AD5E91DA-7D30-8C45-9BE7-5F82AA824B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2925" y="0"/>
            <a:ext cx="5408696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3A0EA-D5DD-4E60-90A9-6338842407F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94463" y="2611438"/>
            <a:ext cx="5058209" cy="2165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50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A28A8-5C75-FC4B-9A28-8F343DF4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D5A6F-AE17-4E4C-9567-DB3B0285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5D35-D126-3B47-A82C-2A13EA9E0A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9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EAC25-66D1-1245-97FD-3B584013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69B3-0468-584A-914E-91C8C91C7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A988C-554B-E64F-A698-DE3EF9CA0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157E6-BBF7-AB4A-B5DD-B39A65C17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4706" y="6356350"/>
            <a:ext cx="449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5D35-D126-3B47-A82C-2A13EA9E0A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6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61" r:id="rId3"/>
    <p:sldLayoutId id="2147483690" r:id="rId4"/>
    <p:sldLayoutId id="2147483692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500" kern="1200" spc="150" baseline="0">
          <a:solidFill>
            <a:schemeClr val="tx1"/>
          </a:solidFill>
          <a:latin typeface="+mn-lt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500" kern="1200" spc="150" baseline="0">
          <a:solidFill>
            <a:schemeClr val="tx1"/>
          </a:solidFill>
          <a:latin typeface="+mn-lt"/>
          <a:ea typeface="Meiryo UI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+mn-lt"/>
          <a:ea typeface="Meiryo UI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+mn-lt"/>
          <a:ea typeface="Meiryo UI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400" kern="1200" spc="150" baseline="0">
          <a:solidFill>
            <a:schemeClr val="tx1"/>
          </a:solidFill>
          <a:latin typeface="+mn-lt"/>
          <a:ea typeface="Meiryo UI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20E820F-B28F-4486-9338-B0657800FFD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5923125" y="187402"/>
            <a:ext cx="6268875" cy="6483195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9B822D-BB02-489C-8A75-8F0E0DA03EC7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FF697-2AC3-4252-8E6C-9312C3C90E0E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1C8D8-A64C-4A5A-BD76-F07C74F843E0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86400-9D63-4EF2-9C5A-21A16AA7AA05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09F4E-4061-4815-AE08-F14EADEBF1B1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CEEB6-A09F-46C2-A4B8-599AB76CD204}"/>
              </a:ext>
            </a:extLst>
          </p:cNvPr>
          <p:cNvSpPr/>
          <p:nvPr/>
        </p:nvSpPr>
        <p:spPr>
          <a:xfrm>
            <a:off x="755780" y="2733869"/>
            <a:ext cx="6242179" cy="27058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02AA36A-8685-4D91-92E4-CBC45883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2" y="3528257"/>
            <a:ext cx="6204857" cy="1086304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Feeling Alone?</a:t>
            </a:r>
          </a:p>
        </p:txBody>
      </p:sp>
    </p:spTree>
    <p:extLst>
      <p:ext uri="{BB962C8B-B14F-4D97-AF65-F5344CB8AC3E}">
        <p14:creationId xmlns:p14="http://schemas.microsoft.com/office/powerpoint/2010/main" val="177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2136613"/>
            <a:ext cx="5109867" cy="1390877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Only EIGHT people got on the Ark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496539"/>
            <a:ext cx="4791637" cy="184990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Genesis 6:17-7:1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503166"/>
            <a:ext cx="5553075" cy="555307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682605-D43F-4FA2-9124-C722988FC15D}"/>
              </a:ext>
            </a:extLst>
          </p:cNvPr>
          <p:cNvSpPr/>
          <p:nvPr/>
        </p:nvSpPr>
        <p:spPr>
          <a:xfrm>
            <a:off x="4627984" y="5551714"/>
            <a:ext cx="1365378" cy="4292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EC2ADC-4DA2-48F8-ABD2-9399DE21C3AB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8811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1677589"/>
            <a:ext cx="5360338" cy="1849902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Only FOUR people escaped from</a:t>
            </a:r>
            <a:br>
              <a:rPr lang="en-US" sz="400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Sodom and Gomorrah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571187"/>
            <a:ext cx="4791637" cy="18499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Genesis 19:13-26</a:t>
            </a:r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altLang="ja-JP" sz="3600" dirty="0">
                <a:solidFill>
                  <a:srgbClr val="81DEFF"/>
                </a:solidFill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Luke 9:62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1717902"/>
            <a:ext cx="5553075" cy="312360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28E8D-CFF1-4B50-BD85-1EFEE20B7F17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026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2136613"/>
            <a:ext cx="5109867" cy="1390877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Only DAVID stood against Goliath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561856"/>
            <a:ext cx="4791637" cy="18499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1 Samuel 17:25-27</a:t>
            </a:r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1 Samuel 17:32-51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1119558"/>
            <a:ext cx="5553075" cy="432029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BE968A-0AAA-4E14-8453-E644C3906168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5264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1677589"/>
            <a:ext cx="5360338" cy="1849902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Only ELIJAH stood against the</a:t>
            </a:r>
            <a:b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</a:br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prophets of Baal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571187"/>
            <a:ext cx="4791637" cy="18499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1 Kings 18:17-40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1197301"/>
            <a:ext cx="5553075" cy="416480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61864-824C-4B78-B94D-8560456EB65A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173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1677589"/>
            <a:ext cx="5360338" cy="1849902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Only THREE refused to bow to the King’s idol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571187"/>
            <a:ext cx="4791637" cy="18499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Daniel 3:12-30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1717902"/>
            <a:ext cx="5553075" cy="312360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DAC311-7038-4A4C-9DDC-6E6B549756F1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1310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095A0CF-E335-0C44-AB23-48EE1815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548" y="2136613"/>
            <a:ext cx="5220379" cy="1390877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ea typeface="Roboto" panose="02000000000000000000" pitchFamily="2" charset="0"/>
              </a:rPr>
              <a:t>Only ONE woman anointed Jesus’ feet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E408D6E-B51C-CD4F-AC1A-15EC32AAB7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61548" y="3496539"/>
            <a:ext cx="4791637" cy="184990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600" dirty="0">
                <a:solidFill>
                  <a:srgbClr val="81DEFF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John 12:1-8</a:t>
            </a:r>
            <a:endParaRPr lang="ja-JP" altLang="en-US" sz="3600" dirty="0">
              <a:solidFill>
                <a:srgbClr val="81DE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B446F87-E920-4084-8574-3F3BA2741E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440287" y="1334905"/>
            <a:ext cx="5553075" cy="388959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BEFF0B-ADCF-4DC8-B519-F27433E02235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AB4E9-A549-4A30-BF2D-BAB7A5252A68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F02CF-CBB3-45DD-A930-B203392C83A1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3B812-C5A2-4ADF-B3E7-E2E16231B2A5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11BC4-30A6-4E96-A59F-0DF2B2158FB2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408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20E820F-B28F-4486-9338-B0657800FFD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5923125" y="187402"/>
            <a:ext cx="6268875" cy="6483195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9B822D-BB02-489C-8A75-8F0E0DA03EC7}"/>
              </a:ext>
            </a:extLst>
          </p:cNvPr>
          <p:cNvSpPr/>
          <p:nvPr/>
        </p:nvSpPr>
        <p:spPr>
          <a:xfrm>
            <a:off x="0" y="0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1C8D8-A64C-4A5A-BD76-F07C74F843E0}"/>
              </a:ext>
            </a:extLst>
          </p:cNvPr>
          <p:cNvSpPr/>
          <p:nvPr/>
        </p:nvSpPr>
        <p:spPr>
          <a:xfrm>
            <a:off x="0" y="6363057"/>
            <a:ext cx="12192000" cy="1874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86400-9D63-4EF2-9C5A-21A16AA7AA05}"/>
              </a:ext>
            </a:extLst>
          </p:cNvPr>
          <p:cNvSpPr/>
          <p:nvPr/>
        </p:nvSpPr>
        <p:spPr>
          <a:xfrm>
            <a:off x="0" y="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09F4E-4061-4815-AE08-F14EADEBF1B1}"/>
              </a:ext>
            </a:extLst>
          </p:cNvPr>
          <p:cNvSpPr/>
          <p:nvPr/>
        </p:nvSpPr>
        <p:spPr>
          <a:xfrm>
            <a:off x="12002279" y="28370"/>
            <a:ext cx="195943" cy="6363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CEEB6-A09F-46C2-A4B8-599AB76CD204}"/>
              </a:ext>
            </a:extLst>
          </p:cNvPr>
          <p:cNvSpPr/>
          <p:nvPr/>
        </p:nvSpPr>
        <p:spPr>
          <a:xfrm>
            <a:off x="755780" y="2733869"/>
            <a:ext cx="6242179" cy="27058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02AA36A-8685-4D91-92E4-CBC45883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2" y="2733870"/>
            <a:ext cx="6204857" cy="2705876"/>
          </a:xfrm>
        </p:spPr>
        <p:txBody>
          <a:bodyPr/>
          <a:lstStyle/>
          <a:p>
            <a:pPr algn="ctr"/>
            <a: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Being a true Christian</a:t>
            </a:r>
            <a:b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can get lonely, but</a:t>
            </a:r>
            <a:b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being a part of the</a:t>
            </a:r>
            <a:b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heavenly minority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3600" b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is worth it all in the end!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FA0BD-BEC9-4BCF-AEE9-21B9832784C7}"/>
              </a:ext>
            </a:extLst>
          </p:cNvPr>
          <p:cNvSpPr txBox="1"/>
          <p:nvPr/>
        </p:nvSpPr>
        <p:spPr>
          <a:xfrm>
            <a:off x="755780" y="5635690"/>
            <a:ext cx="62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1 Corinthians 15:58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1C2A7-CFF1-421E-97BA-E71EABAC8256}"/>
              </a:ext>
            </a:extLst>
          </p:cNvPr>
          <p:cNvSpPr txBox="1"/>
          <p:nvPr/>
        </p:nvSpPr>
        <p:spPr>
          <a:xfrm>
            <a:off x="0" y="6549298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1898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inimal and Muted">
  <a:themeElements>
    <a:clrScheme name="Japan Navy">
      <a:dk1>
        <a:srgbClr val="231B23"/>
      </a:dk1>
      <a:lt1>
        <a:srgbClr val="FCF5E5"/>
      </a:lt1>
      <a:dk2>
        <a:srgbClr val="282C47"/>
      </a:dk2>
      <a:lt2>
        <a:srgbClr val="FCF5E5"/>
      </a:lt2>
      <a:accent1>
        <a:srgbClr val="FDA431"/>
      </a:accent1>
      <a:accent2>
        <a:srgbClr val="4DA1A8"/>
      </a:accent2>
      <a:accent3>
        <a:srgbClr val="D7E7BA"/>
      </a:accent3>
      <a:accent4>
        <a:srgbClr val="FCF5E5"/>
      </a:accent4>
      <a:accent5>
        <a:srgbClr val="282C47"/>
      </a:accent5>
      <a:accent6>
        <a:srgbClr val="EECED3"/>
      </a:accent6>
      <a:hlink>
        <a:srgbClr val="FCA330"/>
      </a:hlink>
      <a:folHlink>
        <a:srgbClr val="4DA1A8"/>
      </a:folHlink>
    </a:clrScheme>
    <a:fontScheme name="Japanese Template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575339C-C32B-4598-89D3-40CE402AE836}" vid="{2B7EF1B1-1997-4816-8972-8A33AD129E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 Asian city presentation</Template>
  <TotalTime>0</TotalTime>
  <Words>249</Words>
  <Application>Microsoft Office PowerPoint</Application>
  <PresentationFormat>Widescreen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Meiryo UI</vt:lpstr>
      <vt:lpstr>Arial</vt:lpstr>
      <vt:lpstr>Calibri</vt:lpstr>
      <vt:lpstr>Wingdings</vt:lpstr>
      <vt:lpstr>Minimal and Muted</vt:lpstr>
      <vt:lpstr>Feeling Alone?</vt:lpstr>
      <vt:lpstr>Only EIGHT people got on the Ark</vt:lpstr>
      <vt:lpstr>Only FOUR people escaped from Sodom and Gomorrah</vt:lpstr>
      <vt:lpstr>Only DAVID stood against Goliath</vt:lpstr>
      <vt:lpstr>Only ELIJAH stood against the prophets of Baal</vt:lpstr>
      <vt:lpstr>Only THREE refused to bow to the King’s idol</vt:lpstr>
      <vt:lpstr>Only ONE woman anointed Jesus’ feet</vt:lpstr>
      <vt:lpstr>Being a true Christian can get lonely, but being a part of the heavenly minority is worth it all in the end!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2020-06-17T17:25:13Z</dcterms:created>
  <dcterms:modified xsi:type="dcterms:W3CDTF">2020-07-26T23:07:50Z</dcterms:modified>
</cp:coreProperties>
</file>