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5AD3-115D-4009-937B-706B928D3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A3966-E46C-4698-BC60-209AB9189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8523-A206-48D6-B945-8DD8B9B6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502C-EAC1-4DB4-9969-5D809DC4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D9FD-1187-4B01-ABE6-2BD5735B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1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F5D6-0F39-4DC4-9C6D-916DD4D4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9AAE2-9A18-4A2A-B396-2C471BAAA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8B1E-8CD7-4D0A-9438-791FEB0C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F19A-D23F-4490-8111-ABBB22A0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FD54-7C51-4895-A266-6B46248D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0EFA-76B9-4A16-9E66-B974C341C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976F9-F06F-44C4-8A83-86E1F223E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C9EB5-7B4D-443C-BE36-3A31F2CA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7665-7F60-47AD-A1E8-2F4AA6E1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88D9-F386-4154-A62B-9C955C03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A266-6CDB-4A18-8D6D-D10FB9F7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E04E-A1A8-494A-99C1-1926E0268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E48AC-E8D1-4884-A284-1C12842D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E65D-D3A5-46CD-9E4A-FDD37852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2F57-175C-426D-AE12-A41B3F93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4827-7FFF-4A97-ABE9-9BDDB34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A894B-76B3-4879-976E-BB8EEE3F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99506-C669-4949-8029-5CADC5E2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C94B-6258-43DD-9E89-42967D5F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7981-96AB-4519-9B34-3D27F10A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2837-3781-452E-96C9-D0BD82B0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E6EB-4090-490D-BEF7-F392672B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A81FA-F18D-4577-91D0-996F65AE1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0CE9A-591F-4E92-941E-AA824018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6F50C-2B1C-4265-B5B2-9D93D468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2BA4D-7DB0-4543-AAAD-7F30BDAC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D490-906B-47B8-8A8F-D5614657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3275A-ABC6-43FE-917B-67DE31272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4E173-FD21-4E26-A63E-8DCA65C8D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26426-C3B9-436A-AA88-2DC0B6E05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342D6-72BF-4BCF-8407-E076F9CFB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4E13F-DF3D-4A9E-9330-D8647892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260A4-3BFB-48F4-9568-C3D01025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D6920-442B-4A50-9AF4-E62D5B09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FEDE-49DD-4A55-9C93-E316F40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43802-EC19-41F3-AB00-7ACA9BB3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2D217-6CB7-4964-BE1E-2A83F584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11D11-8A09-43CA-A956-A8F8425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9A831-D197-4D7D-A24C-78EF9A6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0A35F-6F1F-42CA-9C8E-E3844E63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2577B-7074-4F4D-A162-44CD7B6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654B-31DA-4E63-9765-29D639BE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D3694-7327-477D-B7A7-635A9ADFE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DACC6-7EE7-43DD-AE1B-1AA7564AB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B90F8-5484-4B50-AD14-3F0B5785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D8E6C-41F5-47C5-A864-538ED988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9E94-5CB7-4CE1-8089-39E9427C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360F-7D15-495E-AD44-5E95AB1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82765-EC17-4EA6-BC47-8D81B9F09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24539-736F-4CE9-AA31-D2A6F4C8F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AB693-04DA-4F2E-AF31-5A03D8F3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B52E0-8789-419E-B5F0-34E1564C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3F47A-1618-4BB0-8D3B-B2E01C32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74394E-C370-4FDB-9F8A-75DAC35C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8BF7F-BC5D-4837-AE05-1E2D1B8E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F3EB2-13D6-47F3-90E4-DBA8B30CD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DCA6-BB07-4E0B-9B53-615F154C62B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6B992-8A18-4351-AD23-7824EEAC8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3C908-8C9F-466D-AC36-35C588515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75F8-52FD-42AF-865B-661A702A4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EC1A3F-ED61-42F4-B110-C6608F7B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17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693C59C-C2F8-4A66-B140-31DE6057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87133"/>
            <a:ext cx="12192000" cy="51720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4:17-24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C0316-1EF3-4C76-84E5-0ACD7DD249E1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7576A-CFFF-4F6B-A772-7E6A1971E327}"/>
              </a:ext>
            </a:extLst>
          </p:cNvPr>
          <p:cNvSpPr txBox="1"/>
          <p:nvPr/>
        </p:nvSpPr>
        <p:spPr>
          <a:xfrm>
            <a:off x="2956264" y="639191"/>
            <a:ext cx="360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Following the</a:t>
            </a:r>
          </a:p>
        </p:txBody>
      </p:sp>
    </p:spTree>
    <p:extLst>
      <p:ext uri="{BB962C8B-B14F-4D97-AF65-F5344CB8AC3E}">
        <p14:creationId xmlns:p14="http://schemas.microsoft.com/office/powerpoint/2010/main" val="260392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162673-0B92-4F3C-8ECB-01ED3AC6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" y="0"/>
            <a:ext cx="5240099" cy="6551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16A540-82EF-49BB-A35B-70027351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113" y="365125"/>
            <a:ext cx="6454065" cy="70019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98B6-C70B-442C-8BD0-10043462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114" y="1295508"/>
            <a:ext cx="6454064" cy="4881455"/>
          </a:xfrm>
        </p:spPr>
        <p:txBody>
          <a:bodyPr>
            <a:normAutofit/>
          </a:bodyPr>
          <a:lstStyle/>
          <a:p>
            <a:r>
              <a:rPr lang="en-US" sz="3200" b="1" dirty="0"/>
              <a:t>Practical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Hebrews 4:12</a:t>
            </a:r>
          </a:p>
          <a:p>
            <a:r>
              <a:rPr lang="en-US" sz="3200" b="1" dirty="0"/>
              <a:t>Discipleship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Galatians 4:19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Galatians 3:27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Colossians 1:27</a:t>
            </a:r>
          </a:p>
          <a:p>
            <a:r>
              <a:rPr lang="en-US" sz="3200" b="1" dirty="0"/>
              <a:t>Living by God’s Word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Matthew 4:4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14737-8BFF-4D9D-832B-22D2B99ABF2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E2597-EC7E-4CEA-AD35-34B4440D2DD9}"/>
              </a:ext>
            </a:extLst>
          </p:cNvPr>
          <p:cNvSpPr/>
          <p:nvPr/>
        </p:nvSpPr>
        <p:spPr>
          <a:xfrm>
            <a:off x="5240098" y="0"/>
            <a:ext cx="6951902" cy="230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C57D5-7226-4FF1-958C-03AB19B824F3}"/>
              </a:ext>
            </a:extLst>
          </p:cNvPr>
          <p:cNvSpPr/>
          <p:nvPr/>
        </p:nvSpPr>
        <p:spPr>
          <a:xfrm>
            <a:off x="5240098" y="6321535"/>
            <a:ext cx="6951902" cy="230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946C8-890D-4038-8DD3-7058014E9936}"/>
              </a:ext>
            </a:extLst>
          </p:cNvPr>
          <p:cNvSpPr/>
          <p:nvPr/>
        </p:nvSpPr>
        <p:spPr>
          <a:xfrm>
            <a:off x="11949346" y="8878"/>
            <a:ext cx="239697" cy="6489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4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A540-82EF-49BB-A35B-70027351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816178" cy="70019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Needed to Follow the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98B6-C70B-442C-8BD0-10043462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440" y="1295508"/>
            <a:ext cx="4953737" cy="4881455"/>
          </a:xfrm>
        </p:spPr>
        <p:txBody>
          <a:bodyPr>
            <a:normAutofit/>
          </a:bodyPr>
          <a:lstStyle/>
          <a:p>
            <a:r>
              <a:rPr lang="en-US" sz="3200" b="1" dirty="0"/>
              <a:t>Good Heart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Luke 8:15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Psalms 51:10-13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Matthew 23:25-26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Acts 17:11</a:t>
            </a:r>
          </a:p>
          <a:p>
            <a:r>
              <a:rPr lang="en-US" sz="3200" b="1" dirty="0"/>
              <a:t>Obedient Faith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Hebrews 11:6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Colossians 3:12-19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1 Corinthians 15:58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14737-8BFF-4D9D-832B-22D2B99ABF2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E2597-EC7E-4CEA-AD35-34B4440D2DD9}"/>
              </a:ext>
            </a:extLst>
          </p:cNvPr>
          <p:cNvSpPr/>
          <p:nvPr/>
        </p:nvSpPr>
        <p:spPr>
          <a:xfrm>
            <a:off x="1" y="0"/>
            <a:ext cx="12192000" cy="2205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C57D5-7226-4FF1-958C-03AB19B824F3}"/>
              </a:ext>
            </a:extLst>
          </p:cNvPr>
          <p:cNvSpPr/>
          <p:nvPr/>
        </p:nvSpPr>
        <p:spPr>
          <a:xfrm>
            <a:off x="0" y="6321535"/>
            <a:ext cx="12192000" cy="230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946C8-890D-4038-8DD3-7058014E9936}"/>
              </a:ext>
            </a:extLst>
          </p:cNvPr>
          <p:cNvSpPr/>
          <p:nvPr/>
        </p:nvSpPr>
        <p:spPr>
          <a:xfrm>
            <a:off x="11949346" y="8878"/>
            <a:ext cx="239697" cy="6489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1A3903-B752-4F9B-91D8-94BF1041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0"/>
            <a:ext cx="6729274" cy="52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A540-82EF-49BB-A35B-70027351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816178" cy="70019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Needed to Follow the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98B6-C70B-442C-8BD0-10043462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386" y="1295508"/>
            <a:ext cx="5965791" cy="4881455"/>
          </a:xfrm>
        </p:spPr>
        <p:txBody>
          <a:bodyPr>
            <a:normAutofit/>
          </a:bodyPr>
          <a:lstStyle/>
          <a:p>
            <a:r>
              <a:rPr lang="en-US" sz="3200" b="1" dirty="0"/>
              <a:t>Complete Commitment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Matthew 6:19-24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Romans 12:11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Hebrews 5:13-14; 6:1-3</a:t>
            </a:r>
          </a:p>
          <a:p>
            <a:r>
              <a:rPr lang="en-US" sz="3200" b="1" dirty="0"/>
              <a:t>Devote Time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2 Timothy 2:15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John 6:63, 68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John 17:17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Galatians 4:19</a:t>
            </a:r>
          </a:p>
          <a:p>
            <a:pPr lvl="1"/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14737-8BFF-4D9D-832B-22D2B99ABF2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E2597-EC7E-4CEA-AD35-34B4440D2DD9}"/>
              </a:ext>
            </a:extLst>
          </p:cNvPr>
          <p:cNvSpPr/>
          <p:nvPr/>
        </p:nvSpPr>
        <p:spPr>
          <a:xfrm>
            <a:off x="1" y="0"/>
            <a:ext cx="12192000" cy="2205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C57D5-7226-4FF1-958C-03AB19B824F3}"/>
              </a:ext>
            </a:extLst>
          </p:cNvPr>
          <p:cNvSpPr/>
          <p:nvPr/>
        </p:nvSpPr>
        <p:spPr>
          <a:xfrm>
            <a:off x="0" y="6321535"/>
            <a:ext cx="12192000" cy="230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946C8-890D-4038-8DD3-7058014E9936}"/>
              </a:ext>
            </a:extLst>
          </p:cNvPr>
          <p:cNvSpPr/>
          <p:nvPr/>
        </p:nvSpPr>
        <p:spPr>
          <a:xfrm>
            <a:off x="11949346" y="8878"/>
            <a:ext cx="239697" cy="6489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CE778-6BAD-42C9-97A4-C7AA2F9B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" y="1052301"/>
            <a:ext cx="5714262" cy="52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A540-82EF-49BB-A35B-70027351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816178" cy="700195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Needed to Follow the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98B6-C70B-442C-8BD0-10043462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187" y="1295508"/>
            <a:ext cx="4662990" cy="4881455"/>
          </a:xfrm>
        </p:spPr>
        <p:txBody>
          <a:bodyPr>
            <a:normAutofit/>
          </a:bodyPr>
          <a:lstStyle/>
          <a:p>
            <a:r>
              <a:rPr lang="en-US" sz="3200" b="1" dirty="0"/>
              <a:t>Self-Examination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James 1:22-25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2 Corinthians 10:12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Colossians 2:8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Proverbs 14:12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Jeremiah 10:23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14737-8BFF-4D9D-832B-22D2B99ABF2B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E2597-EC7E-4CEA-AD35-34B4440D2DD9}"/>
              </a:ext>
            </a:extLst>
          </p:cNvPr>
          <p:cNvSpPr/>
          <p:nvPr/>
        </p:nvSpPr>
        <p:spPr>
          <a:xfrm>
            <a:off x="1" y="0"/>
            <a:ext cx="12192000" cy="2205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9C57D5-7226-4FF1-958C-03AB19B824F3}"/>
              </a:ext>
            </a:extLst>
          </p:cNvPr>
          <p:cNvSpPr/>
          <p:nvPr/>
        </p:nvSpPr>
        <p:spPr>
          <a:xfrm>
            <a:off x="0" y="6321535"/>
            <a:ext cx="12192000" cy="230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946C8-890D-4038-8DD3-7058014E9936}"/>
              </a:ext>
            </a:extLst>
          </p:cNvPr>
          <p:cNvSpPr/>
          <p:nvPr/>
        </p:nvSpPr>
        <p:spPr>
          <a:xfrm>
            <a:off x="11949346" y="8878"/>
            <a:ext cx="239697" cy="6489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17F78-91AD-4623-9291-F4190B17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" y="1065320"/>
            <a:ext cx="7022977" cy="52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8C0316-1EF3-4C76-84E5-0ACD7DD249E1}"/>
              </a:ext>
            </a:extLst>
          </p:cNvPr>
          <p:cNvSpPr txBox="1"/>
          <p:nvPr/>
        </p:nvSpPr>
        <p:spPr>
          <a:xfrm>
            <a:off x="0" y="65517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BCB2-0E9F-4D0C-97A8-EE1362CEF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40" y="0"/>
            <a:ext cx="9835920" cy="65517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64B9BE-BC55-481E-8221-5BC7FA9CE833}"/>
              </a:ext>
            </a:extLst>
          </p:cNvPr>
          <p:cNvSpPr/>
          <p:nvPr/>
        </p:nvSpPr>
        <p:spPr>
          <a:xfrm>
            <a:off x="11013960" y="0"/>
            <a:ext cx="1175083" cy="6560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71147-231F-4B9C-A43A-1686F7C7405A}"/>
              </a:ext>
            </a:extLst>
          </p:cNvPr>
          <p:cNvSpPr/>
          <p:nvPr/>
        </p:nvSpPr>
        <p:spPr>
          <a:xfrm>
            <a:off x="0" y="0"/>
            <a:ext cx="1175083" cy="6560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76B8B-1DC9-4A0D-B642-2B40B7016BBF}"/>
              </a:ext>
            </a:extLst>
          </p:cNvPr>
          <p:cNvSpPr txBox="1"/>
          <p:nvPr/>
        </p:nvSpPr>
        <p:spPr>
          <a:xfrm rot="5400000">
            <a:off x="8362140" y="2721864"/>
            <a:ext cx="6551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3:17</a:t>
            </a:r>
          </a:p>
        </p:txBody>
      </p:sp>
    </p:spTree>
    <p:extLst>
      <p:ext uri="{BB962C8B-B14F-4D97-AF65-F5344CB8AC3E}">
        <p14:creationId xmlns:p14="http://schemas.microsoft.com/office/powerpoint/2010/main" val="99270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Truth</vt:lpstr>
      <vt:lpstr>Tools Needed to Follow the Truth</vt:lpstr>
      <vt:lpstr>Tools Needed to Follow the Truth</vt:lpstr>
      <vt:lpstr>Tools Needed to Follow the Truth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10</cp:revision>
  <dcterms:created xsi:type="dcterms:W3CDTF">2018-11-15T04:14:25Z</dcterms:created>
  <dcterms:modified xsi:type="dcterms:W3CDTF">2019-09-22T22:55:26Z</dcterms:modified>
</cp:coreProperties>
</file>