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ichie Thetford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4" y="1122363"/>
            <a:ext cx="11332029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887" y="3602038"/>
            <a:ext cx="10722429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7145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20549" y="0"/>
            <a:ext cx="17145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12192000" cy="17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     			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5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9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77352"/>
            <a:ext cx="11849100" cy="9411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4" y="1335764"/>
            <a:ext cx="11628669" cy="4983393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7145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20549" y="0"/>
            <a:ext cx="17145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12192000" cy="17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                                    				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6" y="1143010"/>
            <a:ext cx="11732079" cy="32657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2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3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7D72-FD1E-4FFE-B327-DE83A4C36C97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D081-7BB8-42DA-B06D-AE54707E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0" y="183292"/>
            <a:ext cx="11873471" cy="6233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10" y="247136"/>
            <a:ext cx="11873471" cy="14416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Earth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Heaven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10" y="4497859"/>
            <a:ext cx="8677190" cy="19194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“Therefore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since all these things will be dissolved,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manner of persons ought you to be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holy conduct and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godliness”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3:11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7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Live a Christ-Like Life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 is our example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Peter 2:21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Philippians 2:3-5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10:38</a:t>
            </a:r>
          </a:p>
          <a:p>
            <a:r>
              <a:rPr lang="en-US" dirty="0" smtClean="0"/>
              <a:t>Jesus’ life and teaching</a:t>
            </a:r>
          </a:p>
          <a:p>
            <a:pPr lvl="1"/>
            <a:r>
              <a:rPr lang="en-US" dirty="0" smtClean="0"/>
              <a:t>Cared enough to die for us</a:t>
            </a:r>
          </a:p>
          <a:p>
            <a:pPr lvl="1"/>
            <a:r>
              <a:rPr lang="en-US" dirty="0" smtClean="0"/>
              <a:t>Loved unconditionally</a:t>
            </a:r>
          </a:p>
          <a:p>
            <a:pPr lvl="1"/>
            <a:r>
              <a:rPr lang="en-US" dirty="0" smtClean="0"/>
              <a:t>Did His Father’s will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6" y="1294077"/>
            <a:ext cx="4020065" cy="50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9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Strive to Save Our Family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Noah – A preacher of righteousness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Peter 2:5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Peter 3:20</a:t>
            </a:r>
          </a:p>
          <a:p>
            <a:r>
              <a:rPr lang="en-US" dirty="0" smtClean="0"/>
              <a:t>Joshua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Joshua 24:15</a:t>
            </a:r>
          </a:p>
          <a:p>
            <a:r>
              <a:rPr lang="en-US" dirty="0" smtClean="0"/>
              <a:t>The world and the church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Genesis 18:19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Ephesians 6:4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93" y="1887421"/>
            <a:ext cx="4431736" cy="44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 Committed to the church of Christ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 be ashamed of it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20:28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Corinthians 15:25</a:t>
            </a:r>
          </a:p>
          <a:p>
            <a:r>
              <a:rPr lang="en-US" dirty="0" smtClean="0"/>
              <a:t>When Christ returns:</a:t>
            </a:r>
          </a:p>
          <a:p>
            <a:pPr lvl="1"/>
            <a:r>
              <a:rPr lang="en-US" dirty="0" smtClean="0"/>
              <a:t>The church of Christ,</a:t>
            </a:r>
            <a:br>
              <a:rPr lang="en-US" dirty="0" smtClean="0"/>
            </a:br>
            <a:r>
              <a:rPr lang="en-US" dirty="0" smtClean="0"/>
              <a:t>the church belonging to</a:t>
            </a:r>
            <a:br>
              <a:rPr lang="en-US" dirty="0" smtClean="0"/>
            </a:br>
            <a:r>
              <a:rPr lang="en-US" dirty="0" smtClean="0"/>
              <a:t>Christ, His church, will</a:t>
            </a:r>
            <a:br>
              <a:rPr lang="en-US" dirty="0" smtClean="0"/>
            </a:br>
            <a:r>
              <a:rPr lang="en-US" dirty="0" smtClean="0"/>
              <a:t>be delivered to His Father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Corinthians 15:24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22" y="1819271"/>
            <a:ext cx="5806271" cy="38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Strive for Unity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it our aim to</a:t>
            </a:r>
            <a:br>
              <a:rPr lang="en-US" dirty="0" smtClean="0"/>
            </a:br>
            <a:r>
              <a:rPr lang="en-US" dirty="0" smtClean="0"/>
              <a:t>have unity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Ephesians 4:1-6</a:t>
            </a:r>
          </a:p>
          <a:p>
            <a:r>
              <a:rPr lang="en-US" dirty="0" smtClean="0"/>
              <a:t>Church must function</a:t>
            </a:r>
            <a:br>
              <a:rPr lang="en-US" dirty="0" smtClean="0"/>
            </a:br>
            <a:r>
              <a:rPr lang="en-US" dirty="0" smtClean="0"/>
              <a:t>in unity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5:29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89" y="1395679"/>
            <a:ext cx="6390459" cy="47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Must Be in the Book of Life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4" y="1335765"/>
            <a:ext cx="11628669" cy="2906722"/>
          </a:xfrm>
        </p:spPr>
        <p:txBody>
          <a:bodyPr>
            <a:normAutofit/>
          </a:bodyPr>
          <a:lstStyle/>
          <a:p>
            <a:r>
              <a:rPr lang="en-US" dirty="0" smtClean="0"/>
              <a:t>Our journey is being recorded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Exodus 32:32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Philippians 4:3</a:t>
            </a:r>
          </a:p>
          <a:p>
            <a:r>
              <a:rPr lang="en-US" dirty="0" smtClean="0"/>
              <a:t>Only the redeemed are included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Revelation 20:11-15: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8941" y="4242486"/>
            <a:ext cx="11392929" cy="19276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130" y="4426785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way we live our life from this day forward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will determine where we will spend our eternity!</a:t>
            </a:r>
            <a:endParaRPr lang="en-U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2:10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10" y="1277541"/>
            <a:ext cx="4282984" cy="28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Richard Thetford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Thetford Arial" id="{B9B8D142-E5BD-4409-84B1-AF1EFDA996F2}" vid="{4D725ACC-3707-445B-8FD7-4A3CDD1BC7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Thetford Arial</Template>
  <TotalTime>110</TotalTime>
  <Words>159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Souvenir Lt BT</vt:lpstr>
      <vt:lpstr>Richard Thetford Arial</vt:lpstr>
      <vt:lpstr>From Earth to Heaven</vt:lpstr>
      <vt:lpstr>Live a Christ-Like Life</vt:lpstr>
      <vt:lpstr>Strive to Save Our Family</vt:lpstr>
      <vt:lpstr>Be Committed to the church of Christ</vt:lpstr>
      <vt:lpstr>Strive for Unity</vt:lpstr>
      <vt:lpstr>Must Be in the Book of Life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9</cp:revision>
  <dcterms:created xsi:type="dcterms:W3CDTF">2014-09-08T17:07:52Z</dcterms:created>
  <dcterms:modified xsi:type="dcterms:W3CDTF">2014-09-13T16:20:07Z</dcterms:modified>
</cp:coreProperties>
</file>