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472E-72BF-C20C-8EA4-5F6FF4E9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5EC6D-64F6-BAE7-35C5-E127C4EBB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75DC-5C4C-79B7-76BB-3C0AAA3D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75784-DA65-7915-7C4B-C541BC1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3ED5A-1D6F-37D6-79DC-A0606A80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126A-968D-9862-C0CC-13664ACE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D6FDA-3D1E-ED86-DA21-F7FC323A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0336-F616-5E65-D5C9-45495BEB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C90E-DF03-265C-EDAE-8D94A577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E997-39FA-12CA-E16F-9B285FA5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1B029-EFB6-0F3A-0021-7A104AA50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EC6B5-18AA-3884-2378-C204539D2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94E1B-23BA-1A7D-4B1C-DE6F1F0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D3D4-6CFF-D488-648F-0D1F9C24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CB111-17B7-34D7-7CC4-D6AE1540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DAEF-70A2-6B4C-A364-B5FCFA84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4215-1CC1-BDA8-4BFC-8DDBEA05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77F2-CBB1-E507-966D-8BFFBB3B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1302-7E62-2F58-736D-E90AA2B4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A33-4C9D-2931-19A1-B2AD2489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6E9B-E4C1-A304-2C1C-FD7357B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2F578-4B2F-00FE-147B-1457EABB3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5872-D402-984F-8080-12E6037A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2BF3-88E5-573B-A6CE-912DE3BD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FE32-E83A-80CD-EDDA-9A4B7240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1768-3FF7-FEF8-F8E9-CE2A4B9B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A369-7B1C-C73F-3121-0D28547FC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C4AAD-9F6B-52D5-CDD3-72014E5EA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8B4B4-EC27-55DD-7A64-DF3BEFDA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6909A-7E2A-8DA1-277A-0CA89B1C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38CD1-4E8D-716B-B9BA-521B5EDC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5BFE-318C-982C-06C2-A7853E89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A99D-5AA1-C649-6482-35DACCEC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9ACDA-EB24-A84D-F8F7-C2B502BA1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C9EF1-96C5-DAB1-C895-B11CB16E2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A9442-4299-81D4-CBF7-09F59AD36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AA417-B965-47B6-26A9-DE37382C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24085-B220-8825-799F-5A2353A1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E9C51-AC68-D77B-240E-65287E06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DA49-9877-41A8-6DD8-4FDF2A3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2D835-43F3-3D8F-DFE3-AB5A563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56595-E161-D5C0-E908-472C192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EAD6E-8A5B-7663-264A-5E15DEED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78D6B-9895-2B15-CABD-98FC321B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5AD67-A97C-1021-E6E2-41C3EBC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4E62-FACA-A4B4-0A32-34901DF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CC8F-AB17-51C0-4F09-E65A4F2E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AD63-30EF-0A2D-A765-8C57A8B9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9C7CD-AFDB-4F89-93F2-873919184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A7639-FA79-BFD1-617B-F07E420D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8E3E-E6FD-3DDB-A99F-7F72290C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F755-1823-BBB5-9D69-FE3D0D7F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8D8F-14DF-D6FD-2156-DFE07B1A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A6F0B-A99E-6152-ADAD-7682D558B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0CDA7-6945-CD2B-6D85-1EBE4805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9F694-5588-235B-2E28-62771F72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BB75-6F5B-A34F-BB89-8566E124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19EDD-A94C-5497-B090-97235FFD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D0C7C-8DEE-6C42-F2A8-3FF6A9EE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F324A-F0D5-E47B-4459-5315D297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3C1F6-1111-E12A-7AE5-0430EE4C0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9322-E788-43EB-AF42-25A51E15220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5174-023A-F33E-D623-C5EE18447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5B76-9DAB-2094-B57F-55C44DEA5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7871-7C27-4117-89B2-ADCE4386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8DAC-7A6B-9783-E60D-D07D28ABF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Through Fulfillment of Prophecy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055FB-20A9-7F40-462C-70ED85BF1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3463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2 Timothy 3:16-17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B030C-9F21-B2B5-2931-30AF733AF454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3345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562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become the ultimate sacrifice for us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53:5-6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Romans 5:6-8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We’re fulfilled because Christ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prophecy!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1832"/>
            <a:ext cx="10620829" cy="4065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Our FAITH should be strengthened!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John 20:30-31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Life in His name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Galatians 3:26-29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1 Peter 3:20-21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872346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0EBA9-CC92-3149-F6A7-94738484AEA3}"/>
              </a:ext>
            </a:extLst>
          </p:cNvPr>
          <p:cNvSpPr txBox="1"/>
          <p:nvPr/>
        </p:nvSpPr>
        <p:spPr>
          <a:xfrm>
            <a:off x="166914" y="5036458"/>
            <a:ext cx="118581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“And having been perfected, He became the author</a:t>
            </a:r>
            <a:b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of eternal salvation to all who obey Him”</a:t>
            </a:r>
          </a:p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Hebrews 5:9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1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Conclusion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947"/>
            <a:ext cx="10620829" cy="4065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Jesus came to give us the “abundant life”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John 10:10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The mystery has been revealed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Ephesians 3:2-6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28915" y="152400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0EBA9-CC92-3149-F6A7-94738484AEA3}"/>
              </a:ext>
            </a:extLst>
          </p:cNvPr>
          <p:cNvSpPr txBox="1"/>
          <p:nvPr/>
        </p:nvSpPr>
        <p:spPr>
          <a:xfrm>
            <a:off x="166914" y="4397828"/>
            <a:ext cx="11858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“For we must all appear before the judgment seat of Christ,</a:t>
            </a:r>
            <a:b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that each one may receive the things done in the body,</a:t>
            </a:r>
            <a:b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according to what he has done, whether good or bad.”</a:t>
            </a:r>
          </a:p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2 Corinthians 5:10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God used Noah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Genesis 6:5-9, 14-15, 22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God used Abraham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Genesis 12:1-5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9435BF-1125-09EB-9659-03F341D6D692}"/>
              </a:ext>
            </a:extLst>
          </p:cNvPr>
          <p:cNvCxnSpPr/>
          <p:nvPr/>
        </p:nvCxnSpPr>
        <p:spPr>
          <a:xfrm>
            <a:off x="950686" y="1611085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0CF4E9-251D-089A-7DA9-E87E483B27EB}"/>
              </a:ext>
            </a:extLst>
          </p:cNvPr>
          <p:cNvSpPr txBox="1"/>
          <p:nvPr/>
        </p:nvSpPr>
        <p:spPr>
          <a:xfrm>
            <a:off x="362858" y="4702629"/>
            <a:ext cx="11466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Through the Bible, we can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KNOW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 how to build our life</a:t>
            </a:r>
            <a:b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into the structure that God would have it!</a:t>
            </a:r>
          </a:p>
        </p:txBody>
      </p:sp>
    </p:spTree>
    <p:extLst>
      <p:ext uri="{BB962C8B-B14F-4D97-AF65-F5344CB8AC3E}">
        <p14:creationId xmlns:p14="http://schemas.microsoft.com/office/powerpoint/2010/main" val="27022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be the heir to the throne of David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9:7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Luke 1:32-33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Segoe UI" panose="020B0502040204020203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Segoe UI" panose="020B0502040204020203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be born of a virgin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7:14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Luke 1:26-27, 30-31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be called out of Egypt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Hosea 11:1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Matthew 2:14-15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The way was to be prepared for Christ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40:3-5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Luke 3:3-6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be a prophet like Moses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Deuteronomy 18:15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Acts 3:20-22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Christ’s triumphal entry into Jerusalem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one week before His crucifixion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Zechariah 9:9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Mark 11:7-9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3061-BBBD-1ADF-C70B-79345F02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Prophecies of Christ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708-A7FA-55D1-74AF-C4E24E59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Christ would not be believed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PROPHECY: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53:1-4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FULFILLED: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John 12:37-41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5D0FE-5399-DA6D-7A80-506A2D68D28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			                  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47E70-83A5-E749-DB3B-8A1F2DBF5425}"/>
              </a:ext>
            </a:extLst>
          </p:cNvPr>
          <p:cNvCxnSpPr/>
          <p:nvPr/>
        </p:nvCxnSpPr>
        <p:spPr>
          <a:xfrm>
            <a:off x="950686" y="1589314"/>
            <a:ext cx="497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533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Semibold</vt:lpstr>
      <vt:lpstr>Office Theme</vt:lpstr>
      <vt:lpstr>Fulfilled: Through Fulfillment of Prophecy</vt:lpstr>
      <vt:lpstr>FAITH</vt:lpstr>
      <vt:lpstr>Prophecies of Christ – Fulfilled in Christ</vt:lpstr>
      <vt:lpstr>Prophecies of Christ – Fulfilled in Christ</vt:lpstr>
      <vt:lpstr>Prophecies of Christ – Fulfilled in Christ</vt:lpstr>
      <vt:lpstr>Prophecies of Christ – Fulfilled in Christ</vt:lpstr>
      <vt:lpstr>Prophecies of Christ – Fulfilled in Christ</vt:lpstr>
      <vt:lpstr>Prophecies of Christ – Fulfilled in Christ</vt:lpstr>
      <vt:lpstr>Prophecies of Christ – Fulfilled in Christ</vt:lpstr>
      <vt:lpstr>Prophecies of Christ – Fulfilled in Christ</vt:lpstr>
      <vt:lpstr>We’re fulfilled because Christ fulfilled prophecy!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Fulfilled: Through Fulfillment of Prophecy</dc:title>
  <dc:creator>Richard Thetford</dc:creator>
  <cp:lastModifiedBy>Richard Thetford</cp:lastModifiedBy>
  <cp:revision>10</cp:revision>
  <dcterms:created xsi:type="dcterms:W3CDTF">2022-05-03T17:17:56Z</dcterms:created>
  <dcterms:modified xsi:type="dcterms:W3CDTF">2022-05-22T20:28:47Z</dcterms:modified>
</cp:coreProperties>
</file>