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87C5F9"/>
    <a:srgbClr val="45A5F5"/>
    <a:srgbClr val="D9F8FF"/>
    <a:srgbClr val="C5F4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98B5-CB6C-4861-ABBA-3773E605C1B5}" type="datetimeFigureOut">
              <a:rPr lang="en-US" smtClean="0"/>
              <a:pPr/>
              <a:t>12/18/2011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D0E6-0418-4850-B3AA-067B1028E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98B5-CB6C-4861-ABBA-3773E605C1B5}" type="datetimeFigureOut">
              <a:rPr lang="en-US" smtClean="0"/>
              <a:pPr/>
              <a:t>12/18/2011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D0E6-0418-4850-B3AA-067B1028E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98B5-CB6C-4861-ABBA-3773E605C1B5}" type="datetimeFigureOut">
              <a:rPr lang="en-US" smtClean="0"/>
              <a:pPr/>
              <a:t>12/18/2011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D0E6-0418-4850-B3AA-067B1028E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98B5-CB6C-4861-ABBA-3773E605C1B5}" type="datetimeFigureOut">
              <a:rPr lang="en-US" smtClean="0"/>
              <a:pPr/>
              <a:t>12/18/2011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D0E6-0418-4850-B3AA-067B1028E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98B5-CB6C-4861-ABBA-3773E605C1B5}" type="datetimeFigureOut">
              <a:rPr lang="en-US" smtClean="0"/>
              <a:pPr/>
              <a:t>12/18/2011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D0E6-0418-4850-B3AA-067B1028E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98B5-CB6C-4861-ABBA-3773E605C1B5}" type="datetimeFigureOut">
              <a:rPr lang="en-US" smtClean="0"/>
              <a:pPr/>
              <a:t>12/18/2011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D0E6-0418-4850-B3AA-067B1028E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98B5-CB6C-4861-ABBA-3773E605C1B5}" type="datetimeFigureOut">
              <a:rPr lang="en-US" smtClean="0"/>
              <a:pPr/>
              <a:t>12/18/2011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D0E6-0418-4850-B3AA-067B1028E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98B5-CB6C-4861-ABBA-3773E605C1B5}" type="datetimeFigureOut">
              <a:rPr lang="en-US" smtClean="0"/>
              <a:pPr/>
              <a:t>12/18/2011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D0E6-0418-4850-B3AA-067B1028E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98B5-CB6C-4861-ABBA-3773E605C1B5}" type="datetimeFigureOut">
              <a:rPr lang="en-US" smtClean="0"/>
              <a:pPr/>
              <a:t>12/18/2011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D0E6-0418-4850-B3AA-067B1028E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98B5-CB6C-4861-ABBA-3773E605C1B5}" type="datetimeFigureOut">
              <a:rPr lang="en-US" smtClean="0"/>
              <a:pPr/>
              <a:t>12/18/2011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D0E6-0418-4850-B3AA-067B1028E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98B5-CB6C-4861-ABBA-3773E605C1B5}" type="datetimeFigureOut">
              <a:rPr lang="en-US" smtClean="0"/>
              <a:pPr/>
              <a:t>12/18/2011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D0E6-0418-4850-B3AA-067B1028E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B98B5-CB6C-4861-ABBA-3773E605C1B5}" type="datetimeFigureOut">
              <a:rPr lang="en-US" smtClean="0"/>
              <a:pPr/>
              <a:t>12/18/2011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DD0E6-0418-4850-B3AA-067B1028E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029200"/>
            <a:ext cx="8229600" cy="1371600"/>
          </a:xfrm>
        </p:spPr>
        <p:txBody>
          <a:bodyPr>
            <a:normAutofit/>
          </a:bodyPr>
          <a:lstStyle/>
          <a:p>
            <a:r>
              <a:rPr lang="en-US" sz="5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“Go Into All the World”</a:t>
            </a:r>
            <a:endParaRPr lang="en-US" sz="5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worl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533400"/>
            <a:ext cx="5303520" cy="4419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7200"/>
            <a:ext cx="457200" cy="5943600"/>
          </a:xfrm>
          <a:prstGeom prst="rect">
            <a:avLst/>
          </a:prstGeom>
          <a:solidFill>
            <a:srgbClr val="87C5F9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686800" y="457200"/>
            <a:ext cx="457200" cy="5943600"/>
          </a:xfrm>
          <a:prstGeom prst="rect">
            <a:avLst/>
          </a:prstGeom>
          <a:solidFill>
            <a:srgbClr val="87C5F9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87C5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7C5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0" y="533400"/>
            <a:ext cx="6096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457200"/>
            <a:ext cx="4114800" cy="9144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Mark 16:15-16</a:t>
            </a:r>
            <a:endParaRPr lang="en-US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 descr="BibleOl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2682" y="1524000"/>
            <a:ext cx="3295431" cy="327660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781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Christ Was A Soul Winner</a:t>
            </a:r>
            <a:endParaRPr lang="en-US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Imitate the Lord’s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example</a:t>
            </a:r>
          </a:p>
          <a:p>
            <a:pPr lvl="1"/>
            <a:r>
              <a:rPr lang="en-US" sz="3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Multitudes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Matthew 5-7</a:t>
            </a:r>
          </a:p>
          <a:p>
            <a:pPr lvl="1"/>
            <a:r>
              <a:rPr lang="en-US" sz="3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Nicodemus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John 3:1-13</a:t>
            </a:r>
          </a:p>
          <a:p>
            <a:pPr lvl="1"/>
            <a:r>
              <a:rPr lang="en-US" sz="3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Woman of Samaria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John 4:5-15</a:t>
            </a: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457200" cy="5943600"/>
          </a:xfrm>
          <a:prstGeom prst="rect">
            <a:avLst/>
          </a:prstGeom>
          <a:solidFill>
            <a:srgbClr val="87C5F9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686800" y="457200"/>
            <a:ext cx="457200" cy="5943600"/>
          </a:xfrm>
          <a:prstGeom prst="rect">
            <a:avLst/>
          </a:prstGeom>
          <a:solidFill>
            <a:srgbClr val="87C5F9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87C5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7C5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worl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533400"/>
            <a:ext cx="1447800" cy="120650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2209800" y="1524000"/>
            <a:ext cx="6248400" cy="0"/>
          </a:xfrm>
          <a:prstGeom prst="line">
            <a:avLst/>
          </a:prstGeom>
          <a:ln w="57150">
            <a:solidFill>
              <a:srgbClr val="87C5F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752600" y="457200"/>
            <a:ext cx="381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7818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Early Christians</a:t>
            </a:r>
            <a:b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Were Soul Winners</a:t>
            </a:r>
            <a:endParaRPr lang="en-US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Disciples began in Jerusalem</a:t>
            </a:r>
          </a:p>
          <a:p>
            <a:pPr lvl="1"/>
            <a:r>
              <a:rPr lang="en-US" sz="3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Persecution did not deter them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Acts 5:42</a:t>
            </a:r>
          </a:p>
          <a:p>
            <a:pPr lvl="1"/>
            <a:r>
              <a:rPr lang="en-US" sz="3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Went everywhere preaching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Acts 8:1-4</a:t>
            </a:r>
          </a:p>
          <a:p>
            <a:pPr lvl="1"/>
            <a:r>
              <a:rPr lang="en-US" sz="3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Took the great commission seriously</a:t>
            </a: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457200" cy="5943600"/>
          </a:xfrm>
          <a:prstGeom prst="rect">
            <a:avLst/>
          </a:prstGeom>
          <a:solidFill>
            <a:srgbClr val="87C5F9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686800" y="457200"/>
            <a:ext cx="457200" cy="5943600"/>
          </a:xfrm>
          <a:prstGeom prst="rect">
            <a:avLst/>
          </a:prstGeom>
          <a:solidFill>
            <a:srgbClr val="87C5F9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87C5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7C5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worl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533400"/>
            <a:ext cx="1447800" cy="120650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2209800" y="1828800"/>
            <a:ext cx="6248400" cy="0"/>
          </a:xfrm>
          <a:prstGeom prst="line">
            <a:avLst/>
          </a:prstGeom>
          <a:ln w="57150">
            <a:solidFill>
              <a:srgbClr val="87C5F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752600" y="457200"/>
            <a:ext cx="381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RichardBibleSpi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36769" y="1981200"/>
            <a:ext cx="821431" cy="426720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7818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Every Christian</a:t>
            </a:r>
            <a:b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Has This Responsibility</a:t>
            </a:r>
            <a:endParaRPr lang="en-US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3810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Personal responsibility to seek the lost</a:t>
            </a:r>
          </a:p>
          <a:p>
            <a:pPr lvl="1"/>
            <a:r>
              <a:rPr lang="en-US" sz="3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Every Christian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Timothy 2:2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Peter 3:15</a:t>
            </a:r>
          </a:p>
          <a:p>
            <a:pPr lvl="1"/>
            <a:r>
              <a:rPr lang="en-US" sz="3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Emphasized in the N.T.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Philippians 1:14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Jude 3</a:t>
            </a: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457200" cy="5943600"/>
          </a:xfrm>
          <a:prstGeom prst="rect">
            <a:avLst/>
          </a:prstGeom>
          <a:solidFill>
            <a:srgbClr val="87C5F9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686800" y="457200"/>
            <a:ext cx="457200" cy="5943600"/>
          </a:xfrm>
          <a:prstGeom prst="rect">
            <a:avLst/>
          </a:prstGeom>
          <a:solidFill>
            <a:srgbClr val="87C5F9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87C5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7C5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worl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533400"/>
            <a:ext cx="1447800" cy="120650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2209800" y="1828800"/>
            <a:ext cx="6248400" cy="0"/>
          </a:xfrm>
          <a:prstGeom prst="line">
            <a:avLst/>
          </a:prstGeom>
          <a:ln w="57150">
            <a:solidFill>
              <a:srgbClr val="87C5F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752600" y="457200"/>
            <a:ext cx="381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33400" y="5791200"/>
            <a:ext cx="807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3400" y="5791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Every Christian should be involved in seeking the lost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7818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Soul Winning Is Good</a:t>
            </a:r>
            <a:b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 the Soul Winner</a:t>
            </a:r>
            <a:endParaRPr lang="en-US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3528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“the saved are saved to save others”</a:t>
            </a:r>
          </a:p>
          <a:p>
            <a:pPr lvl="1"/>
            <a:r>
              <a:rPr lang="en-US" sz="3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Be faithful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John 15:1-6</a:t>
            </a:r>
          </a:p>
          <a:p>
            <a:pPr lvl="2"/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3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Gives the Christian great joy!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Galatians 3:27</a:t>
            </a: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457200" cy="5943600"/>
          </a:xfrm>
          <a:prstGeom prst="rect">
            <a:avLst/>
          </a:prstGeom>
          <a:solidFill>
            <a:srgbClr val="87C5F9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686800" y="457200"/>
            <a:ext cx="457200" cy="5943600"/>
          </a:xfrm>
          <a:prstGeom prst="rect">
            <a:avLst/>
          </a:prstGeom>
          <a:solidFill>
            <a:srgbClr val="87C5F9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87C5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7C5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worl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533400"/>
            <a:ext cx="1447800" cy="120650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2209800" y="1828800"/>
            <a:ext cx="6248400" cy="0"/>
          </a:xfrm>
          <a:prstGeom prst="line">
            <a:avLst/>
          </a:prstGeom>
          <a:ln w="57150">
            <a:solidFill>
              <a:srgbClr val="87C5F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752600" y="457200"/>
            <a:ext cx="381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33400" y="3657600"/>
            <a:ext cx="807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3400" y="365313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Soul winning gives one encouragement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09600" y="5257800"/>
            <a:ext cx="7924800" cy="990600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62000" y="52578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When individuals are converted to</a:t>
            </a:r>
            <a:b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Christ, then the church will flourish!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781800" cy="1295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Conclusion</a:t>
            </a:r>
            <a:endParaRPr lang="en-US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3810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Remember Paul’s words: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Ephesians 5:16</a:t>
            </a:r>
          </a:p>
          <a:p>
            <a:pPr lvl="1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Corinthians 6:2</a:t>
            </a:r>
          </a:p>
          <a:p>
            <a:pPr lvl="1"/>
            <a:r>
              <a:rPr lang="en-US" sz="3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Teach others about Christ</a:t>
            </a:r>
          </a:p>
          <a:p>
            <a:pPr lvl="1"/>
            <a:r>
              <a:rPr lang="en-US" sz="3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Let our lights shine bright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Matthew 5:16</a:t>
            </a: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457200" cy="5943600"/>
          </a:xfrm>
          <a:prstGeom prst="rect">
            <a:avLst/>
          </a:prstGeom>
          <a:solidFill>
            <a:srgbClr val="87C5F9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686800" y="457200"/>
            <a:ext cx="457200" cy="5943600"/>
          </a:xfrm>
          <a:prstGeom prst="rect">
            <a:avLst/>
          </a:prstGeom>
          <a:solidFill>
            <a:srgbClr val="87C5F9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87C5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7C5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worl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533400"/>
            <a:ext cx="1447800" cy="120650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2209800" y="1828800"/>
            <a:ext cx="6248400" cy="0"/>
          </a:xfrm>
          <a:prstGeom prst="line">
            <a:avLst/>
          </a:prstGeom>
          <a:ln w="57150">
            <a:solidFill>
              <a:srgbClr val="87C5F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752600" y="457200"/>
            <a:ext cx="381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33400" y="3124200"/>
            <a:ext cx="807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3400" y="311973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“redeeming the time, because the days are evil”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141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Mark 16:15-16</vt:lpstr>
      <vt:lpstr>Christ Was A Soul Winner</vt:lpstr>
      <vt:lpstr>Early Christians Were Soul Winners</vt:lpstr>
      <vt:lpstr>Every Christian Has This Responsibility</vt:lpstr>
      <vt:lpstr>Soul Winning Is Good for the Soul Winner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Thetford</dc:creator>
  <cp:lastModifiedBy>Richard Thetford</cp:lastModifiedBy>
  <cp:revision>14</cp:revision>
  <dcterms:created xsi:type="dcterms:W3CDTF">2011-10-25T20:11:07Z</dcterms:created>
  <dcterms:modified xsi:type="dcterms:W3CDTF">2011-12-19T01:12:05Z</dcterms:modified>
</cp:coreProperties>
</file>