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94" autoAdjust="0"/>
  </p:normalViewPr>
  <p:slideViewPr>
    <p:cSldViewPr snapToGrid="0">
      <p:cViewPr varScale="1">
        <p:scale>
          <a:sx n="110" d="100"/>
          <a:sy n="110" d="100"/>
        </p:scale>
        <p:origin x="16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CD041-1E08-4F5A-8022-7CEB255F2E72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0F850-A930-4BFB-858C-EB4F32AC2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8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9FEB4-D0BB-4154-9E23-2D402812E832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290E1-9702-4FBB-8329-C8C6A7348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4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290E1-9702-4FBB-8329-C8C6A73489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94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408" y="1122363"/>
            <a:ext cx="8499022" cy="2387600"/>
          </a:xfrm>
        </p:spPr>
        <p:txBody>
          <a:bodyPr anchor="b">
            <a:normAutofit/>
          </a:bodyPr>
          <a:lstStyle>
            <a:lvl1pPr algn="ctr">
              <a:defRPr sz="4800" b="1">
                <a:latin typeface="Souvenir Lt BT" panose="02080503040505020303" pitchFamily="18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665" y="3602038"/>
            <a:ext cx="8041822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Souvenir Lt BT" panose="02080503040505020303" pitchFamily="18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128588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9015412" y="0"/>
            <a:ext cx="128588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0" y="6384921"/>
            <a:ext cx="9144000" cy="1714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/>
          <p:cNvSpPr txBox="1"/>
          <p:nvPr/>
        </p:nvSpPr>
        <p:spPr>
          <a:xfrm>
            <a:off x="0" y="6556373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Souvenir Lt BT" panose="02080503040505020303" pitchFamily="18" charset="0"/>
                <a:cs typeface="Segoe UI" panose="020B0502040204020203" pitchFamily="34" charset="0"/>
              </a:rPr>
              <a:t>Richard Thetford					                               www.thetfordcountry.com</a:t>
            </a:r>
            <a:endParaRPr lang="en-US" sz="1400" dirty="0">
              <a:solidFill>
                <a:schemeClr val="bg1"/>
              </a:solidFill>
              <a:latin typeface="Souvenir Lt BT" panose="02080503040505020303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82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28CB-57F0-47C0-B0CE-C130D4F312A2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F19F-6967-4524-8C79-3504E747D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8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28CB-57F0-47C0-B0CE-C130D4F312A2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F19F-6967-4524-8C79-3504E747D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3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8" y="177347"/>
            <a:ext cx="8886825" cy="941163"/>
          </a:xfrm>
        </p:spPr>
        <p:txBody>
          <a:bodyPr/>
          <a:lstStyle>
            <a:lvl1pPr algn="ctr">
              <a:defRPr b="1">
                <a:latin typeface="Souvenir Lt BT" panose="02080503040505020303" pitchFamily="18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68" y="1335764"/>
            <a:ext cx="8721502" cy="4983393"/>
          </a:xfrm>
        </p:spPr>
        <p:txBody>
          <a:bodyPr/>
          <a:lstStyle>
            <a:lvl1pPr>
              <a:defRPr sz="3600" b="1">
                <a:latin typeface="Souvenir Lt BT" panose="02080503040505020303" pitchFamily="18" charset="0"/>
                <a:cs typeface="Segoe UI" panose="020B0502040204020203" pitchFamily="34" charset="0"/>
              </a:defRPr>
            </a:lvl1pPr>
            <a:lvl2pPr>
              <a:defRPr sz="3400">
                <a:latin typeface="Souvenir Lt BT" panose="02080503040505020303" pitchFamily="18" charset="0"/>
                <a:cs typeface="Segoe UI" panose="020B0502040204020203" pitchFamily="34" charset="0"/>
              </a:defRPr>
            </a:lvl2pPr>
            <a:lvl3pPr>
              <a:defRPr sz="3200">
                <a:latin typeface="Souvenir Lt BT" panose="02080503040505020303" pitchFamily="18" charset="0"/>
                <a:cs typeface="Segoe UI" panose="020B0502040204020203" pitchFamily="34" charset="0"/>
              </a:defRPr>
            </a:lvl3pPr>
            <a:lvl4pPr>
              <a:defRPr sz="3000">
                <a:latin typeface="Souvenir Lt BT" panose="02080503040505020303" pitchFamily="18" charset="0"/>
                <a:cs typeface="Segoe UI" panose="020B0502040204020203" pitchFamily="34" charset="0"/>
              </a:defRPr>
            </a:lvl4pPr>
            <a:lvl5pPr>
              <a:defRPr>
                <a:latin typeface="Souvenir Lt BT" panose="02080503040505020303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128588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9015412" y="0"/>
            <a:ext cx="128588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0" y="6384921"/>
            <a:ext cx="9144000" cy="1714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/>
          <p:cNvSpPr txBox="1"/>
          <p:nvPr/>
        </p:nvSpPr>
        <p:spPr>
          <a:xfrm>
            <a:off x="0" y="6552104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Souvenir Lt BT" panose="02080503040505020303" pitchFamily="18" charset="0"/>
                <a:cs typeface="Segoe UI" panose="020B0502040204020203" pitchFamily="34" charset="0"/>
              </a:rPr>
              <a:t>Richard Thetford					                               www.thetfordcountry.com</a:t>
            </a:r>
            <a:endParaRPr lang="en-US" sz="1400" dirty="0">
              <a:solidFill>
                <a:schemeClr val="bg1"/>
              </a:solidFill>
              <a:latin typeface="Souvenir Lt BT" panose="02080503040505020303" pitchFamily="18" charset="0"/>
              <a:cs typeface="Segoe UI" panose="020B0502040204020203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71452" y="1143005"/>
            <a:ext cx="8799059" cy="3265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1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28CB-57F0-47C0-B0CE-C130D4F312A2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F19F-6967-4524-8C79-3504E747D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5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28CB-57F0-47C0-B0CE-C130D4F312A2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F19F-6967-4524-8C79-3504E747D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28CB-57F0-47C0-B0CE-C130D4F312A2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F19F-6967-4524-8C79-3504E747D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28CB-57F0-47C0-B0CE-C130D4F312A2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F19F-6967-4524-8C79-3504E747D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5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28CB-57F0-47C0-B0CE-C130D4F312A2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F19F-6967-4524-8C79-3504E747D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0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28CB-57F0-47C0-B0CE-C130D4F312A2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F19F-6967-4524-8C79-3504E747D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3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28CB-57F0-47C0-B0CE-C130D4F312A2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F19F-6967-4524-8C79-3504E747D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1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D28CB-57F0-47C0-B0CE-C130D4F312A2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AF19F-6967-4524-8C79-3504E747D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Hall of Faith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Hebrews 11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38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377429"/>
            <a:ext cx="6096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9863" y="4763571"/>
            <a:ext cx="6914606" cy="1297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141" y="1367246"/>
            <a:ext cx="8722728" cy="485938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Must use our faith to keep it alive!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Romans 15:4</a:t>
            </a:r>
          </a:p>
          <a:p>
            <a:pPr lvl="1"/>
            <a:endParaRPr lang="en-US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greater reward can be received than to have their name written in the book of life!</a:t>
            </a:r>
          </a:p>
          <a:p>
            <a:pPr lvl="1"/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39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Faith?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958" y="1318348"/>
            <a:ext cx="6564085" cy="4923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553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Faith?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141" y="5146779"/>
            <a:ext cx="8722728" cy="115823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By faith we believe God created all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Hebrews 11:2-3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245" y="1335764"/>
            <a:ext cx="4973511" cy="3723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836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God’s Hall of Faith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141" y="1367246"/>
            <a:ext cx="8722728" cy="493776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Abel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Hebrews 11:4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Enoch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Hebrews 11:5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Noah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Hebrews 11:7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Abraham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Hebrews 11:8-10, 17-19</a:t>
            </a:r>
          </a:p>
          <a:p>
            <a:pPr lvl="1"/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602" y="1267599"/>
            <a:ext cx="5081488" cy="377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5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God’s Hall of Faith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141" y="1367246"/>
            <a:ext cx="8722728" cy="493776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Sarah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Hebrews 11:11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Isaac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Hebrews 11:20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Jacob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Hebrews 11:21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Joseph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Hebrews 11:22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602" y="1267599"/>
            <a:ext cx="5081488" cy="377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9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God’s Hall of Faith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828" y="1477620"/>
            <a:ext cx="4550261" cy="321629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141" y="1367246"/>
            <a:ext cx="8722728" cy="493776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Moses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Hebrews 11:23-29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Joshua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Hebrews 11:30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Rahab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ebrews 11:31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Gideon, Barak, Samson, Others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Hebrews 11:32-38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43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Jesus, the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Perfecter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Faith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141" y="1367246"/>
            <a:ext cx="8722728" cy="493776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Did not receive what was promised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Acts 1:4; 2:39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Galatians 3:14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Hebrews 11:13-16, 39-40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Jesus is our great example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Hebrews 12:2-3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1:8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complete model of faith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87" y="1934391"/>
            <a:ext cx="2469182" cy="3743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3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Have Faith in God’s Word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141" y="1367246"/>
            <a:ext cx="8722728" cy="493776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is necessary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John 5:1-5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Must obey His commands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Romans 4:16-21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12:48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Acts 17:30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Acts 2:38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Hebrews 10:25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Philippians 2:12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187337"/>
            <a:ext cx="3989173" cy="298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5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Have Faith in God’s Word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810" y="2133600"/>
            <a:ext cx="3686829" cy="27610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141" y="1367246"/>
            <a:ext cx="8722728" cy="493776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have faith in His promises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Sins forgiven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Acts 2:38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not in vain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Corinthians 15:58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 will be supplied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6:33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resurrection when Jesus returns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5:28-29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24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ichard Souvenir 4.3 Fra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chard Souvenir 4.3 Frame" id="{7E927F02-0242-4E61-A556-B066BB3F23BE}" vid="{5E166112-95FB-405E-BD47-F69B1C6E8B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211</Words>
  <Application>Microsoft Office PowerPoint</Application>
  <PresentationFormat>On-screen Show (4:3)</PresentationFormat>
  <Paragraphs>73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Segoe UI</vt:lpstr>
      <vt:lpstr>Souvenir Lt BT</vt:lpstr>
      <vt:lpstr>Richard Souvenir 4.3 Frame</vt:lpstr>
      <vt:lpstr>The Hall of Faith</vt:lpstr>
      <vt:lpstr>What is Faith?</vt:lpstr>
      <vt:lpstr>What is Faith?</vt:lpstr>
      <vt:lpstr>God’s Hall of Faith</vt:lpstr>
      <vt:lpstr>God’s Hall of Faith</vt:lpstr>
      <vt:lpstr>God’s Hall of Faith</vt:lpstr>
      <vt:lpstr>Jesus, the Perfecter of Faith</vt:lpstr>
      <vt:lpstr>Must Have Faith in God’s Word</vt:lpstr>
      <vt:lpstr>Must Have Faith in God’s Word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Hall of Faith</dc:title>
  <dc:creator>Richard Thetford</dc:creator>
  <cp:lastModifiedBy>Richard Thetford</cp:lastModifiedBy>
  <cp:revision>14</cp:revision>
  <dcterms:created xsi:type="dcterms:W3CDTF">2014-01-16T03:06:42Z</dcterms:created>
  <dcterms:modified xsi:type="dcterms:W3CDTF">2014-04-21T00:23:44Z</dcterms:modified>
</cp:coreProperties>
</file>