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81C31-EA41-4D1E-B4B3-55232C9B42C4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6966E-F3A8-49EC-A3AA-5CF2A061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7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1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2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8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1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8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9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5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4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93178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38496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2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7A344-EA2A-4618-970C-20B7257F32B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59A0-5D0B-4BFB-8D67-D6158BA6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97385" y="1780903"/>
            <a:ext cx="9264500" cy="147002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Is Baptism Necessary for Salvation?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059261" y="2505709"/>
            <a:ext cx="5489246" cy="9906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+mn-lt"/>
              </a:rPr>
              <a:t>Matthew 28:18-20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E2639-B87D-4D0E-8BAD-33396133B079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260D1-8305-406E-B17E-33B0A5CFD97F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EA065-1DD9-4721-9E58-657E90399CD8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5AA1F-B80B-4924-B8EE-126A06A5FE49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A7FFC-3ACF-465D-9ED6-1344FE8F3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3" y="3123512"/>
            <a:ext cx="5033786" cy="320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64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37267-5F3B-48C5-B5A7-E1F2DE2B8C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8994" y="2917513"/>
            <a:ext cx="6566263" cy="3338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John 1:26</a:t>
            </a:r>
          </a:p>
          <a:p>
            <a:r>
              <a:rPr lang="en-US" sz="3600" dirty="0">
                <a:solidFill>
                  <a:srgbClr val="0070C0"/>
                </a:solidFill>
              </a:rPr>
              <a:t>John 3:23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Matthew 3:13, 16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Acts 8:36-39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B26EF5-6977-4B9B-A656-235ABF0205A3}"/>
              </a:ext>
            </a:extLst>
          </p:cNvPr>
          <p:cNvSpPr/>
          <p:nvPr/>
        </p:nvSpPr>
        <p:spPr>
          <a:xfrm>
            <a:off x="2934" y="121920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25E6AF-9C7B-4E19-8ADB-90F4C0CE28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81007" y="783771"/>
            <a:ext cx="5712822" cy="118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dirty="0">
                <a:latin typeface="+mn-lt"/>
              </a:rPr>
              <a:t>Baptism</a:t>
            </a:r>
            <a:br>
              <a:rPr lang="en-US" dirty="0">
                <a:latin typeface="+mn-lt"/>
              </a:rPr>
            </a:br>
            <a:r>
              <a:rPr lang="en-US" sz="4300" dirty="0">
                <a:latin typeface="+mn-lt"/>
              </a:rPr>
              <a:t>is an Immersion in Water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AE080A-02C3-4382-A001-0F5E26451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07" y="2133267"/>
            <a:ext cx="5099537" cy="410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022D5E-2812-49ED-9C0B-0A6A81715A58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F5B814-2AA6-4708-A85B-75A2C45C7377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977D4-D69E-4ABD-8534-D2AEA0AB5D68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1AD4CC-1386-48B0-A167-E5821F230555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37267-5F3B-48C5-B5A7-E1F2DE2B8C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3017" y="2917513"/>
            <a:ext cx="6566263" cy="3338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Acts 2:38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Romans 6:17-18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Acts 16:30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Luke 24:47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Acts 22:16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25E6AF-9C7B-4E19-8ADB-90F4C0CE28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81007" y="783771"/>
            <a:ext cx="5712822" cy="118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dirty="0">
                <a:latin typeface="+mn-lt"/>
              </a:rPr>
              <a:t>Baptism</a:t>
            </a:r>
            <a:br>
              <a:rPr lang="en-US" dirty="0">
                <a:latin typeface="+mn-lt"/>
              </a:rPr>
            </a:br>
            <a:r>
              <a:rPr lang="en-US" sz="4300" dirty="0">
                <a:latin typeface="+mn-lt"/>
              </a:rPr>
              <a:t>is for the remission of sins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C45AC-6A5D-42C6-AA1C-B769809EC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36" y="2054806"/>
            <a:ext cx="5603058" cy="420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4CF4F2-7418-4E80-8840-7A898A9B4114}"/>
              </a:ext>
            </a:extLst>
          </p:cNvPr>
          <p:cNvSpPr/>
          <p:nvPr/>
        </p:nvSpPr>
        <p:spPr>
          <a:xfrm>
            <a:off x="2934" y="121920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3E0CA-38BB-46FC-8A02-D3EDC34AC798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F291E-157C-4BF9-A733-18C32C619CC9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E1995-88E1-45D6-91D7-30410EBDAC66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B401CA-154B-4D65-8226-149DD3FFB793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9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37267-5F3B-48C5-B5A7-E1F2DE2B8C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7105" y="2964859"/>
            <a:ext cx="6566263" cy="3338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Romans 6:3-4</a:t>
            </a:r>
          </a:p>
          <a:p>
            <a:r>
              <a:rPr lang="en-US" sz="3600" dirty="0">
                <a:solidFill>
                  <a:srgbClr val="0070C0"/>
                </a:solidFill>
              </a:rPr>
              <a:t>James 1:14-15</a:t>
            </a:r>
          </a:p>
          <a:p>
            <a:r>
              <a:rPr lang="en-US" sz="3600" dirty="0">
                <a:solidFill>
                  <a:srgbClr val="0070C0"/>
                </a:solidFill>
              </a:rPr>
              <a:t>Colossians 2:12-13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25E6AF-9C7B-4E19-8ADB-90F4C0CE28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81007" y="783771"/>
            <a:ext cx="5712822" cy="118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dirty="0">
                <a:latin typeface="+mn-lt"/>
              </a:rPr>
              <a:t>Baptism</a:t>
            </a:r>
            <a:br>
              <a:rPr lang="en-US" dirty="0">
                <a:latin typeface="+mn-lt"/>
              </a:rPr>
            </a:br>
            <a:r>
              <a:rPr lang="en-US" sz="4300" dirty="0">
                <a:latin typeface="+mn-lt"/>
              </a:rPr>
              <a:t>is a burial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EA8D1-C89F-4E38-81B8-0BD354D56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3" y="1802423"/>
            <a:ext cx="5518388" cy="450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70A2B1-DCA5-46A8-B147-DD2583EF4987}"/>
              </a:ext>
            </a:extLst>
          </p:cNvPr>
          <p:cNvSpPr/>
          <p:nvPr/>
        </p:nvSpPr>
        <p:spPr>
          <a:xfrm>
            <a:off x="2934" y="121920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2425A-4422-4BC8-88E0-C7F0DC8F129C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8584BF-D668-459C-A63C-0EE2A529BBCC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A2230-7F05-4AB4-888D-821D235F0D69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BAB9E8-AB44-4B45-91C8-207A8EA760AA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37267-5F3B-48C5-B5A7-E1F2DE2B8C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3856" y="2755182"/>
            <a:ext cx="6566263" cy="3642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John 3:5, 7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Luke 8:11</a:t>
            </a:r>
          </a:p>
          <a:p>
            <a:r>
              <a:rPr lang="en-US" sz="3600" dirty="0">
                <a:solidFill>
                  <a:srgbClr val="0070C0"/>
                </a:solidFill>
              </a:rPr>
              <a:t>1 Peter 1:23</a:t>
            </a:r>
          </a:p>
          <a:p>
            <a:r>
              <a:rPr lang="en-US" sz="3600" dirty="0">
                <a:solidFill>
                  <a:srgbClr val="0070C0"/>
                </a:solidFill>
              </a:rPr>
              <a:t>1 Peter 2:2</a:t>
            </a:r>
          </a:p>
          <a:p>
            <a:r>
              <a:rPr lang="en-US" sz="3600" dirty="0">
                <a:solidFill>
                  <a:srgbClr val="0070C0"/>
                </a:solidFill>
              </a:rPr>
              <a:t>Galatians 3:26-27</a:t>
            </a:r>
          </a:p>
          <a:p>
            <a:r>
              <a:rPr lang="en-US" sz="3600" dirty="0">
                <a:solidFill>
                  <a:srgbClr val="0070C0"/>
                </a:solidFill>
              </a:rPr>
              <a:t>James 2:5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25E6AF-9C7B-4E19-8ADB-90F4C0CE28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81007" y="783771"/>
            <a:ext cx="5712822" cy="118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dirty="0">
                <a:latin typeface="+mn-lt"/>
              </a:rPr>
              <a:t>Baptism</a:t>
            </a:r>
            <a:br>
              <a:rPr lang="en-US" dirty="0">
                <a:latin typeface="+mn-lt"/>
              </a:rPr>
            </a:br>
            <a:r>
              <a:rPr lang="en-US" sz="4300" dirty="0">
                <a:latin typeface="+mn-lt"/>
              </a:rPr>
              <a:t>is a birth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5D0A3-C816-4524-AF90-64C1E9841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43" y="2008828"/>
            <a:ext cx="5841438" cy="430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D0F364-8541-4897-B4BF-D1C80601595A}"/>
              </a:ext>
            </a:extLst>
          </p:cNvPr>
          <p:cNvSpPr/>
          <p:nvPr/>
        </p:nvSpPr>
        <p:spPr>
          <a:xfrm>
            <a:off x="2934" y="121920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BBE3A-5488-4029-B411-4272AB459D4C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D7C26-67EA-440A-BDE1-F6B64FC1418C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E538-E461-44CE-8275-2022D4414F2B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09A225-EEEC-463D-8F93-AE487A7BBC78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37267-5F3B-48C5-B5A7-E1F2DE2B8C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5432" y="2787829"/>
            <a:ext cx="6566263" cy="37729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Acts 22:16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Revelation 1:5-6</a:t>
            </a:r>
          </a:p>
          <a:p>
            <a:r>
              <a:rPr lang="en-US" sz="3600" dirty="0">
                <a:solidFill>
                  <a:srgbClr val="0070C0"/>
                </a:solidFill>
              </a:rPr>
              <a:t>1 Peter 2:5, 9</a:t>
            </a:r>
          </a:p>
          <a:p>
            <a:r>
              <a:rPr lang="en-US" sz="3600" dirty="0">
                <a:solidFill>
                  <a:srgbClr val="0070C0"/>
                </a:solidFill>
              </a:rPr>
              <a:t>Ephesians 5:23-32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Romans 7:4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Acts 2:47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25E6AF-9C7B-4E19-8ADB-90F4C0CE28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81007" y="783771"/>
            <a:ext cx="5712822" cy="118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dirty="0">
                <a:latin typeface="+mn-lt"/>
              </a:rPr>
              <a:t>Baptism</a:t>
            </a:r>
            <a:br>
              <a:rPr lang="en-US" dirty="0">
                <a:latin typeface="+mn-lt"/>
              </a:rPr>
            </a:br>
            <a:r>
              <a:rPr lang="en-US" sz="4300" dirty="0">
                <a:latin typeface="+mn-lt"/>
              </a:rPr>
              <a:t>is a washing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08AFD-E455-422D-8737-A33121F4B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8" y="2092680"/>
            <a:ext cx="5773885" cy="423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C8D129-1FAC-4280-B4FC-8F4DF85A65E7}"/>
              </a:ext>
            </a:extLst>
          </p:cNvPr>
          <p:cNvSpPr/>
          <p:nvPr/>
        </p:nvSpPr>
        <p:spPr>
          <a:xfrm>
            <a:off x="2934" y="121920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2A48D-ED8C-4D41-A381-F980610C77F7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D288A5-5ACB-41DE-9652-30B40E2883EE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EB280C-3C4C-4A53-AC95-9E0E5B0EBC4F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F67BA-7DF8-420C-87F7-3322A71C1F61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37267-5F3B-48C5-B5A7-E1F2DE2B8C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4224" y="2992573"/>
            <a:ext cx="4714345" cy="34430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1 Peter 3:20-21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Luke 17:26-27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25E6AF-9C7B-4E19-8ADB-90F4C0CE28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81007" y="783771"/>
            <a:ext cx="5712822" cy="118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dirty="0">
                <a:latin typeface="+mn-lt"/>
              </a:rPr>
              <a:t>Baptism</a:t>
            </a:r>
            <a:br>
              <a:rPr lang="en-US" dirty="0">
                <a:latin typeface="+mn-lt"/>
              </a:rPr>
            </a:br>
            <a:r>
              <a:rPr lang="en-US" sz="4300" dirty="0">
                <a:latin typeface="+mn-lt"/>
              </a:rPr>
              <a:t>now saves 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855182-48E6-4ADB-A8A9-8E371C0F5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76" y="1981933"/>
            <a:ext cx="5792874" cy="434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C20000-7F79-4164-B98E-CECFFF0CBA5A}"/>
              </a:ext>
            </a:extLst>
          </p:cNvPr>
          <p:cNvSpPr/>
          <p:nvPr/>
        </p:nvSpPr>
        <p:spPr>
          <a:xfrm>
            <a:off x="2934" y="121920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54DBAB-FF0B-4690-976B-BA7B42271EE8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78AAA-23DB-493C-9072-234AC7AA2FD3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F33CFC-0EA2-4B63-90BC-F070E95D4D58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2B2A4D-A4E1-445C-A57E-B113617B7911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339BD6-92F1-4D6E-A68F-E525AE06F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21920"/>
            <a:ext cx="8795658" cy="63137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720159-5866-4D2B-975A-4E562E89F862}"/>
              </a:ext>
            </a:extLst>
          </p:cNvPr>
          <p:cNvSpPr/>
          <p:nvPr/>
        </p:nvSpPr>
        <p:spPr>
          <a:xfrm>
            <a:off x="2934" y="121920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F88D08-76B7-446D-A002-E159D3EEFE24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EE8873-E33F-4ECA-BA03-DF9320808A3C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7A10A6-21F4-4D2C-8D39-8393AEDA05AD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35BD83-AA05-49B2-BD75-0B0F82825FAA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37267-5F3B-48C5-B5A7-E1F2DE2B8C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260" y="2860693"/>
            <a:ext cx="4809809" cy="34430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Mark 16:16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Acts 2:38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Acts 22:16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25E6AF-9C7B-4E19-8ADB-90F4C0CE28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81007" y="783771"/>
            <a:ext cx="5712822" cy="118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dirty="0">
                <a:latin typeface="+mn-lt"/>
              </a:rPr>
              <a:t>Conclusion</a:t>
            </a:r>
            <a:endParaRPr lang="en-US" sz="4300" dirty="0"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13D07C-5439-4D9C-9A6A-8B7521822547}"/>
              </a:ext>
            </a:extLst>
          </p:cNvPr>
          <p:cNvSpPr/>
          <p:nvPr/>
        </p:nvSpPr>
        <p:spPr>
          <a:xfrm>
            <a:off x="386862" y="4746172"/>
            <a:ext cx="11456375" cy="15327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7904E-AA76-49D7-9E5A-48CAAE306A90}"/>
              </a:ext>
            </a:extLst>
          </p:cNvPr>
          <p:cNvSpPr txBox="1"/>
          <p:nvPr/>
        </p:nvSpPr>
        <p:spPr>
          <a:xfrm>
            <a:off x="501162" y="4825379"/>
            <a:ext cx="11175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“For He says: IN AN ACCEPTABLE TIME I HAVE HEARD YOU,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AND IN THE DAY OF SALVATION I HAVE HELPED YOU. Behold, now </a:t>
            </a:r>
            <a:r>
              <a:rPr lang="en-US" sz="2800" i="1" dirty="0">
                <a:solidFill>
                  <a:schemeClr val="bg1"/>
                </a:solidFill>
              </a:rPr>
              <a:t>is</a:t>
            </a:r>
            <a:r>
              <a:rPr lang="en-US" sz="2800" dirty="0">
                <a:solidFill>
                  <a:schemeClr val="bg1"/>
                </a:solidFill>
              </a:rPr>
              <a:t> the accepted time; behold, </a:t>
            </a:r>
            <a:r>
              <a:rPr lang="en-US" sz="2800" dirty="0">
                <a:highlight>
                  <a:srgbClr val="FFFF00"/>
                </a:highlight>
              </a:rPr>
              <a:t>now </a:t>
            </a:r>
            <a:r>
              <a:rPr lang="en-US" sz="2800" i="1" dirty="0">
                <a:highlight>
                  <a:srgbClr val="FFFF00"/>
                </a:highlight>
              </a:rPr>
              <a:t>is</a:t>
            </a:r>
            <a:r>
              <a:rPr lang="en-US" sz="2800" dirty="0">
                <a:highlight>
                  <a:srgbClr val="FFFF00"/>
                </a:highlight>
              </a:rPr>
              <a:t> the day of salvation</a:t>
            </a:r>
            <a:r>
              <a:rPr lang="en-US" sz="2800" dirty="0">
                <a:solidFill>
                  <a:schemeClr val="bg1"/>
                </a:solidFill>
              </a:rPr>
              <a:t>.” </a:t>
            </a:r>
            <a:r>
              <a:rPr lang="en-US" sz="2400" b="1" dirty="0">
                <a:solidFill>
                  <a:schemeClr val="bg1"/>
                </a:solidFill>
              </a:rPr>
              <a:t>2 Corinthians 6:2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C6409-5F59-43F0-B4CC-FF1E23A7B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8" y="1877256"/>
            <a:ext cx="5050971" cy="277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DA4300-B4FF-4F2F-A5F2-94E779083028}"/>
              </a:ext>
            </a:extLst>
          </p:cNvPr>
          <p:cNvSpPr/>
          <p:nvPr/>
        </p:nvSpPr>
        <p:spPr>
          <a:xfrm>
            <a:off x="2934" y="121920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42599-A929-424D-86C0-CD3DDD373940}"/>
              </a:ext>
            </a:extLst>
          </p:cNvPr>
          <p:cNvSpPr txBox="1"/>
          <p:nvPr/>
        </p:nvSpPr>
        <p:spPr>
          <a:xfrm>
            <a:off x="0" y="6557553"/>
            <a:ext cx="12197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01CE60-4BB8-40C1-A91B-014722030D48}"/>
              </a:ext>
            </a:extLst>
          </p:cNvPr>
          <p:cNvSpPr/>
          <p:nvPr/>
        </p:nvSpPr>
        <p:spPr>
          <a:xfrm>
            <a:off x="0" y="1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FB957-D266-408A-A4E6-47FA4DE6690E}"/>
              </a:ext>
            </a:extLst>
          </p:cNvPr>
          <p:cNvSpPr/>
          <p:nvPr/>
        </p:nvSpPr>
        <p:spPr>
          <a:xfrm>
            <a:off x="1" y="6435634"/>
            <a:ext cx="12197856" cy="12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12882-44F1-4159-9557-DD72A5174F6A}"/>
              </a:ext>
            </a:extLst>
          </p:cNvPr>
          <p:cNvSpPr/>
          <p:nvPr/>
        </p:nvSpPr>
        <p:spPr>
          <a:xfrm>
            <a:off x="12023689" y="1"/>
            <a:ext cx="174171" cy="6435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7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445</Words>
  <Application>Microsoft Office PowerPoint</Application>
  <PresentationFormat>Widescreen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Is Baptism Necessary for Salvation?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Baptism Necessary for Salvation?</dc:title>
  <dc:creator>Richard Thetford</dc:creator>
  <cp:lastModifiedBy>Richard Thetford</cp:lastModifiedBy>
  <cp:revision>13</cp:revision>
  <dcterms:created xsi:type="dcterms:W3CDTF">2017-12-31T00:52:49Z</dcterms:created>
  <dcterms:modified xsi:type="dcterms:W3CDTF">2018-08-06T01:32:27Z</dcterms:modified>
</cp:coreProperties>
</file>