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FCB137E-CCC4-48B7-810C-F112DA8C3FD7}" type="datetimeFigureOut">
              <a:rPr lang="en-US" smtClean="0"/>
              <a:pPr/>
              <a:t>12/11/2016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7FA46-5192-4465-8E6D-3E88079652D5}"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CB137E-CCC4-48B7-810C-F112DA8C3FD7}" type="datetimeFigureOut">
              <a:rPr lang="en-US" smtClean="0"/>
              <a:pPr/>
              <a:t>12/11/2016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7FA46-5192-4465-8E6D-3E88079652D5}"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CB137E-CCC4-48B7-810C-F112DA8C3FD7}" type="datetimeFigureOut">
              <a:rPr lang="en-US" smtClean="0"/>
              <a:pPr/>
              <a:t>12/11/2016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7FA46-5192-4465-8E6D-3E88079652D5}"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CB137E-CCC4-48B7-810C-F112DA8C3FD7}" type="datetimeFigureOut">
              <a:rPr lang="en-US" smtClean="0"/>
              <a:pPr/>
              <a:t>12/11/2016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7FA46-5192-4465-8E6D-3E88079652D5}"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CB137E-CCC4-48B7-810C-F112DA8C3FD7}" type="datetimeFigureOut">
              <a:rPr lang="en-US" smtClean="0"/>
              <a:pPr/>
              <a:t>12/11/2016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7FA46-5192-4465-8E6D-3E88079652D5}"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CB137E-CCC4-48B7-810C-F112DA8C3FD7}" type="datetimeFigureOut">
              <a:rPr lang="en-US" smtClean="0"/>
              <a:pPr/>
              <a:t>12/11/2016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87FA46-5192-4465-8E6D-3E88079652D5}"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FCB137E-CCC4-48B7-810C-F112DA8C3FD7}" type="datetimeFigureOut">
              <a:rPr lang="en-US" smtClean="0"/>
              <a:pPr/>
              <a:t>12/11/2016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87FA46-5192-4465-8E6D-3E88079652D5}"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FCB137E-CCC4-48B7-810C-F112DA8C3FD7}" type="datetimeFigureOut">
              <a:rPr lang="en-US" smtClean="0"/>
              <a:pPr/>
              <a:t>12/11/2016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87FA46-5192-4465-8E6D-3E88079652D5}"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CB137E-CCC4-48B7-810C-F112DA8C3FD7}" type="datetimeFigureOut">
              <a:rPr lang="en-US" smtClean="0"/>
              <a:pPr/>
              <a:t>12/11/2016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87FA46-5192-4465-8E6D-3E88079652D5}"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CB137E-CCC4-48B7-810C-F112DA8C3FD7}" type="datetimeFigureOut">
              <a:rPr lang="en-US" smtClean="0"/>
              <a:pPr/>
              <a:t>12/11/2016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87FA46-5192-4465-8E6D-3E88079652D5}"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CB137E-CCC4-48B7-810C-F112DA8C3FD7}" type="datetimeFigureOut">
              <a:rPr lang="en-US" smtClean="0"/>
              <a:pPr/>
              <a:t>12/11/2016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87FA46-5192-4465-8E6D-3E88079652D5}"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defRPr>
            </a:lvl1pPr>
          </a:lstStyle>
          <a:p>
            <a:fld id="{4FCB137E-CCC4-48B7-810C-F112DA8C3FD7}" type="datetimeFigureOut">
              <a:rPr lang="en-US" smtClean="0"/>
              <a:pPr/>
              <a:t>12/11/2016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Segoe UI" panose="020B0502040204020203" pitchFamily="34"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Segoe UI" panose="020B0502040204020203" pitchFamily="34" charset="0"/>
              </a:defRPr>
            </a:lvl1pPr>
          </a:lstStyle>
          <a:p>
            <a:fld id="{F487FA46-5192-4465-8E6D-3E88079652D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Segoe UI" panose="020B0502040204020203"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Segoe UI" panose="020B0502040204020203"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Segoe UI" panose="020B0502040204020203"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Segoe UI" panose="020B0502040204020203"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Segoe UI" panose="020B0502040204020203"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Segoe UI" panose="020B0502040204020203"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012825"/>
          </a:xfrm>
        </p:spPr>
        <p:txBody>
          <a:bodyPr>
            <a:normAutofit fontScale="90000"/>
          </a:bodyPr>
          <a:lstStyle/>
          <a:p>
            <a:r>
              <a:rPr lang="en-US" sz="5400" b="1" dirty="0">
                <a:solidFill>
                  <a:srgbClr val="0000CC"/>
                </a:solidFill>
                <a:cs typeface="Segoe UI" panose="020B0502040204020203" pitchFamily="34" charset="0"/>
              </a:rPr>
              <a:t>The Joy That Awaits Us!</a:t>
            </a:r>
          </a:p>
        </p:txBody>
      </p:sp>
      <p:sp>
        <p:nvSpPr>
          <p:cNvPr id="3" name="Subtitle 2"/>
          <p:cNvSpPr>
            <a:spLocks noGrp="1"/>
          </p:cNvSpPr>
          <p:nvPr>
            <p:ph type="subTitle" idx="1"/>
          </p:nvPr>
        </p:nvSpPr>
        <p:spPr>
          <a:xfrm>
            <a:off x="685800" y="2613025"/>
            <a:ext cx="7772400" cy="4016375"/>
          </a:xfrm>
        </p:spPr>
        <p:txBody>
          <a:bodyPr>
            <a:normAutofit/>
          </a:bodyPr>
          <a:lstStyle/>
          <a:p>
            <a:pPr>
              <a:lnSpc>
                <a:spcPct val="110000"/>
              </a:lnSpc>
            </a:pPr>
            <a:r>
              <a:rPr lang="en-US" sz="2500" dirty="0">
                <a:solidFill>
                  <a:schemeClr val="tx1"/>
                </a:solidFill>
                <a:cs typeface="Segoe UI" panose="020B0502040204020203" pitchFamily="34" charset="0"/>
              </a:rPr>
              <a:t>“Therefore we also, since we are surrounded by so great a cloud of witnesses, let us lay aside every weight, and the sin which so easily ensnares us, and let us run with endurance the race that is set before us, looking unto Jesus, the author and finisher of our faith, who for the joy that was set before Him endured the cross, despising the shame, and has sat down at the right hand of the throne of God.”</a:t>
            </a:r>
            <a:br>
              <a:rPr lang="en-US" sz="2500" dirty="0">
                <a:solidFill>
                  <a:schemeClr val="tx1"/>
                </a:solidFill>
                <a:cs typeface="Segoe UI" panose="020B0502040204020203" pitchFamily="34" charset="0"/>
              </a:rPr>
            </a:br>
            <a:r>
              <a:rPr lang="en-US" sz="2500" b="1" dirty="0">
                <a:solidFill>
                  <a:schemeClr val="tx1"/>
                </a:solidFill>
                <a:cs typeface="Segoe UI" panose="020B0502040204020203" pitchFamily="34" charset="0"/>
              </a:rPr>
              <a:t>Hebrews 12:1-2</a:t>
            </a:r>
          </a:p>
        </p:txBody>
      </p:sp>
      <p:sp>
        <p:nvSpPr>
          <p:cNvPr id="4" name="Rectangle 3"/>
          <p:cNvSpPr/>
          <p:nvPr/>
        </p:nvSpPr>
        <p:spPr>
          <a:xfrm>
            <a:off x="0" y="0"/>
            <a:ext cx="304800" cy="6858000"/>
          </a:xfrm>
          <a:prstGeom prst="rect">
            <a:avLst/>
          </a:prstGeom>
          <a:solidFill>
            <a:srgbClr val="0000CC"/>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latin typeface="Segoe UI" panose="020B0502040204020203" pitchFamily="34" charset="0"/>
            </a:endParaRPr>
          </a:p>
        </p:txBody>
      </p:sp>
      <p:sp>
        <p:nvSpPr>
          <p:cNvPr id="5" name="Rectangle 4"/>
          <p:cNvSpPr/>
          <p:nvPr/>
        </p:nvSpPr>
        <p:spPr>
          <a:xfrm>
            <a:off x="8839200" y="0"/>
            <a:ext cx="304800" cy="6858000"/>
          </a:xfrm>
          <a:prstGeom prst="rect">
            <a:avLst/>
          </a:prstGeom>
          <a:solidFill>
            <a:srgbClr val="0000CC"/>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latin typeface="Segoe UI" panose="020B0502040204020203" pitchFamily="34" charset="0"/>
            </a:endParaRPr>
          </a:p>
        </p:txBody>
      </p:sp>
      <p:sp>
        <p:nvSpPr>
          <p:cNvPr id="6" name="Rectangle 5"/>
          <p:cNvSpPr/>
          <p:nvPr/>
        </p:nvSpPr>
        <p:spPr>
          <a:xfrm>
            <a:off x="0" y="0"/>
            <a:ext cx="9144000" cy="1524000"/>
          </a:xfrm>
          <a:prstGeom prst="rect">
            <a:avLst/>
          </a:prstGeom>
          <a:solidFill>
            <a:srgbClr val="0000CC"/>
          </a:solidFill>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latin typeface="Segoe UI" panose="020B0502040204020203" pitchFamily="34" charset="0"/>
            </a:endParaRPr>
          </a:p>
        </p:txBody>
      </p:sp>
      <p:sp>
        <p:nvSpPr>
          <p:cNvPr id="7" name="Rectangle 6"/>
          <p:cNvSpPr/>
          <p:nvPr/>
        </p:nvSpPr>
        <p:spPr>
          <a:xfrm>
            <a:off x="0" y="6553200"/>
            <a:ext cx="9144000" cy="304800"/>
          </a:xfrm>
          <a:prstGeom prst="rect">
            <a:avLst/>
          </a:prstGeom>
          <a:solidFill>
            <a:srgbClr val="0000CC"/>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latin typeface="Segoe UI" panose="020B0502040204020203" pitchFamily="34" charset="0"/>
            </a:endParaRPr>
          </a:p>
        </p:txBody>
      </p:sp>
      <p:sp>
        <p:nvSpPr>
          <p:cNvPr id="8" name="Rectangle 7"/>
          <p:cNvSpPr/>
          <p:nvPr/>
        </p:nvSpPr>
        <p:spPr>
          <a:xfrm>
            <a:off x="304800" y="1524000"/>
            <a:ext cx="152400" cy="5029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panose="020B0502040204020203" pitchFamily="34" charset="0"/>
            </a:endParaRPr>
          </a:p>
        </p:txBody>
      </p:sp>
      <p:sp>
        <p:nvSpPr>
          <p:cNvPr id="9" name="Rectangle 8"/>
          <p:cNvSpPr/>
          <p:nvPr/>
        </p:nvSpPr>
        <p:spPr>
          <a:xfrm>
            <a:off x="8686800" y="1524000"/>
            <a:ext cx="152400" cy="5029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panose="020B0502040204020203" pitchFamily="34" charset="0"/>
            </a:endParaRPr>
          </a:p>
        </p:txBody>
      </p:sp>
      <p:sp>
        <p:nvSpPr>
          <p:cNvPr id="10" name="Rectangle 9"/>
          <p:cNvSpPr/>
          <p:nvPr/>
        </p:nvSpPr>
        <p:spPr>
          <a:xfrm>
            <a:off x="304800" y="1524000"/>
            <a:ext cx="8458200" cy="152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panose="020B0502040204020203" pitchFamily="34" charset="0"/>
            </a:endParaRPr>
          </a:p>
        </p:txBody>
      </p:sp>
      <p:sp>
        <p:nvSpPr>
          <p:cNvPr id="11" name="Rectangle 10"/>
          <p:cNvSpPr/>
          <p:nvPr/>
        </p:nvSpPr>
        <p:spPr>
          <a:xfrm>
            <a:off x="381000" y="6400800"/>
            <a:ext cx="8458200" cy="152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panose="020B0502040204020203"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1524000"/>
          </a:xfrm>
          <a:prstGeom prst="rect">
            <a:avLst/>
          </a:prstGeom>
          <a:solidFill>
            <a:srgbClr val="0000CC"/>
          </a:solidFill>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latin typeface="Segoe UI" panose="020B0502040204020203" pitchFamily="34" charset="0"/>
            </a:endParaRPr>
          </a:p>
        </p:txBody>
      </p:sp>
      <p:sp>
        <p:nvSpPr>
          <p:cNvPr id="4" name="Rectangle 3"/>
          <p:cNvSpPr/>
          <p:nvPr/>
        </p:nvSpPr>
        <p:spPr>
          <a:xfrm>
            <a:off x="0" y="0"/>
            <a:ext cx="304800" cy="6858000"/>
          </a:xfrm>
          <a:prstGeom prst="rect">
            <a:avLst/>
          </a:prstGeom>
          <a:solidFill>
            <a:srgbClr val="0000CC"/>
          </a:solidFill>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latin typeface="Segoe UI" panose="020B0502040204020203" pitchFamily="34" charset="0"/>
            </a:endParaRPr>
          </a:p>
        </p:txBody>
      </p:sp>
      <p:sp>
        <p:nvSpPr>
          <p:cNvPr id="5" name="Rectangle 4"/>
          <p:cNvSpPr/>
          <p:nvPr/>
        </p:nvSpPr>
        <p:spPr>
          <a:xfrm>
            <a:off x="8839200" y="0"/>
            <a:ext cx="304800" cy="6858000"/>
          </a:xfrm>
          <a:prstGeom prst="rect">
            <a:avLst/>
          </a:prstGeom>
          <a:solidFill>
            <a:srgbClr val="0000CC"/>
          </a:solidFill>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latin typeface="Segoe UI" panose="020B0502040204020203" pitchFamily="34" charset="0"/>
            </a:endParaRPr>
          </a:p>
        </p:txBody>
      </p:sp>
      <p:sp>
        <p:nvSpPr>
          <p:cNvPr id="7" name="Rectangle 6"/>
          <p:cNvSpPr/>
          <p:nvPr/>
        </p:nvSpPr>
        <p:spPr>
          <a:xfrm>
            <a:off x="0" y="6553200"/>
            <a:ext cx="9144000" cy="304800"/>
          </a:xfrm>
          <a:prstGeom prst="rect">
            <a:avLst/>
          </a:prstGeom>
          <a:solidFill>
            <a:srgbClr val="0000CC"/>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latin typeface="Segoe UI" panose="020B0502040204020203" pitchFamily="34" charset="0"/>
            </a:endParaRPr>
          </a:p>
        </p:txBody>
      </p:sp>
      <p:sp>
        <p:nvSpPr>
          <p:cNvPr id="8" name="Rectangle 7"/>
          <p:cNvSpPr/>
          <p:nvPr/>
        </p:nvSpPr>
        <p:spPr>
          <a:xfrm>
            <a:off x="304800" y="1524000"/>
            <a:ext cx="152400" cy="5029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panose="020B0502040204020203" pitchFamily="34" charset="0"/>
            </a:endParaRPr>
          </a:p>
        </p:txBody>
      </p:sp>
      <p:sp>
        <p:nvSpPr>
          <p:cNvPr id="9" name="Rectangle 8"/>
          <p:cNvSpPr/>
          <p:nvPr/>
        </p:nvSpPr>
        <p:spPr>
          <a:xfrm>
            <a:off x="8686800" y="1524000"/>
            <a:ext cx="152400" cy="5029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panose="020B0502040204020203" pitchFamily="34" charset="0"/>
            </a:endParaRPr>
          </a:p>
        </p:txBody>
      </p:sp>
      <p:sp>
        <p:nvSpPr>
          <p:cNvPr id="10" name="Rectangle 9"/>
          <p:cNvSpPr/>
          <p:nvPr/>
        </p:nvSpPr>
        <p:spPr>
          <a:xfrm>
            <a:off x="304800" y="1524000"/>
            <a:ext cx="8458200" cy="152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panose="020B0502040204020203" pitchFamily="34" charset="0"/>
            </a:endParaRPr>
          </a:p>
        </p:txBody>
      </p:sp>
      <p:sp>
        <p:nvSpPr>
          <p:cNvPr id="11" name="Rectangle 10"/>
          <p:cNvSpPr/>
          <p:nvPr/>
        </p:nvSpPr>
        <p:spPr>
          <a:xfrm>
            <a:off x="381000" y="6400800"/>
            <a:ext cx="8458200" cy="152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panose="020B0502040204020203" pitchFamily="34" charset="0"/>
            </a:endParaRPr>
          </a:p>
        </p:txBody>
      </p:sp>
      <p:sp>
        <p:nvSpPr>
          <p:cNvPr id="12" name="Rectangle 11"/>
          <p:cNvSpPr/>
          <p:nvPr/>
        </p:nvSpPr>
        <p:spPr>
          <a:xfrm>
            <a:off x="457200" y="1676400"/>
            <a:ext cx="8229600" cy="47244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Segoe UI" panose="020B0502040204020203" pitchFamily="34" charset="0"/>
            </a:endParaRPr>
          </a:p>
        </p:txBody>
      </p:sp>
      <p:sp>
        <p:nvSpPr>
          <p:cNvPr id="13" name="TextBox 12"/>
          <p:cNvSpPr txBox="1"/>
          <p:nvPr/>
        </p:nvSpPr>
        <p:spPr>
          <a:xfrm>
            <a:off x="609600" y="1800285"/>
            <a:ext cx="7924800" cy="4524315"/>
          </a:xfrm>
          <a:prstGeom prst="rect">
            <a:avLst/>
          </a:prstGeom>
          <a:noFill/>
        </p:spPr>
        <p:txBody>
          <a:bodyPr wrap="square" rtlCol="0">
            <a:spAutoFit/>
          </a:bodyPr>
          <a:lstStyle/>
          <a:p>
            <a:pPr algn="ctr"/>
            <a:r>
              <a:rPr lang="en-US" sz="3200" dirty="0">
                <a:solidFill>
                  <a:schemeClr val="bg1"/>
                </a:solidFill>
                <a:latin typeface="Segoe UI" panose="020B0502040204020203" pitchFamily="34" charset="0"/>
                <a:cs typeface="Segoe UI" panose="020B0502040204020203" pitchFamily="34" charset="0"/>
              </a:rPr>
              <a:t>“By faith Moses, when he became of age, refused to be called the son of Pharaoh's daughter, choosing rather to suffer affliction with the people of God than to enjoy the passing pleasures of sin, esteeming the reproach of Christ greater riches than the treasures in Egypt; for</a:t>
            </a:r>
            <a:br>
              <a:rPr lang="en-US" sz="3200" dirty="0">
                <a:solidFill>
                  <a:schemeClr val="bg1"/>
                </a:solidFill>
                <a:latin typeface="Segoe UI" panose="020B0502040204020203" pitchFamily="34" charset="0"/>
                <a:cs typeface="Segoe UI" panose="020B0502040204020203" pitchFamily="34" charset="0"/>
              </a:rPr>
            </a:br>
            <a:r>
              <a:rPr lang="en-US" sz="3200" dirty="0">
                <a:solidFill>
                  <a:schemeClr val="bg1"/>
                </a:solidFill>
                <a:latin typeface="Segoe UI" panose="020B0502040204020203" pitchFamily="34" charset="0"/>
                <a:cs typeface="Segoe UI" panose="020B0502040204020203" pitchFamily="34" charset="0"/>
              </a:rPr>
              <a:t>he looked to the reward.”</a:t>
            </a:r>
          </a:p>
          <a:p>
            <a:pPr algn="ctr"/>
            <a:r>
              <a:rPr lang="en-US" sz="3200" b="1" dirty="0">
                <a:solidFill>
                  <a:schemeClr val="bg1"/>
                </a:solidFill>
                <a:latin typeface="Segoe UI" panose="020B0502040204020203" pitchFamily="34" charset="0"/>
                <a:cs typeface="Segoe UI" panose="020B0502040204020203" pitchFamily="34" charset="0"/>
              </a:rPr>
              <a:t>Hebrews 11:24-26</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1524000"/>
          </a:xfrm>
          <a:prstGeom prst="rect">
            <a:avLst/>
          </a:prstGeom>
          <a:solidFill>
            <a:srgbClr val="0000CC"/>
          </a:solidFill>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latin typeface="Segoe UI" panose="020B0502040204020203" pitchFamily="34" charset="0"/>
            </a:endParaRPr>
          </a:p>
        </p:txBody>
      </p:sp>
      <p:sp>
        <p:nvSpPr>
          <p:cNvPr id="2" name="Title 1"/>
          <p:cNvSpPr>
            <a:spLocks noGrp="1"/>
          </p:cNvSpPr>
          <p:nvPr>
            <p:ph type="title"/>
          </p:nvPr>
        </p:nvSpPr>
        <p:spPr>
          <a:xfrm>
            <a:off x="0" y="228600"/>
            <a:ext cx="9144000" cy="1143000"/>
          </a:xfrm>
        </p:spPr>
        <p:txBody>
          <a:bodyPr/>
          <a:lstStyle/>
          <a:p>
            <a:r>
              <a:rPr lang="en-US" b="1" dirty="0">
                <a:solidFill>
                  <a:schemeClr val="bg1"/>
                </a:solidFill>
                <a:effectLst>
                  <a:outerShdw blurRad="38100" dist="38100" dir="2700000" algn="tl">
                    <a:srgbClr val="000000">
                      <a:alpha val="43137"/>
                    </a:srgbClr>
                  </a:outerShdw>
                </a:effectLst>
                <a:cs typeface="Segoe UI" panose="020B0502040204020203" pitchFamily="34" charset="0"/>
              </a:rPr>
              <a:t>Our Joy May Be Brought Low</a:t>
            </a:r>
          </a:p>
        </p:txBody>
      </p:sp>
      <p:sp>
        <p:nvSpPr>
          <p:cNvPr id="4" name="Rectangle 3"/>
          <p:cNvSpPr/>
          <p:nvPr/>
        </p:nvSpPr>
        <p:spPr>
          <a:xfrm>
            <a:off x="0" y="0"/>
            <a:ext cx="304800" cy="6858000"/>
          </a:xfrm>
          <a:prstGeom prst="rect">
            <a:avLst/>
          </a:prstGeom>
          <a:solidFill>
            <a:srgbClr val="0000CC"/>
          </a:solidFill>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latin typeface="Segoe UI" panose="020B0502040204020203" pitchFamily="34" charset="0"/>
            </a:endParaRPr>
          </a:p>
        </p:txBody>
      </p:sp>
      <p:sp>
        <p:nvSpPr>
          <p:cNvPr id="5" name="Rectangle 4"/>
          <p:cNvSpPr/>
          <p:nvPr/>
        </p:nvSpPr>
        <p:spPr>
          <a:xfrm>
            <a:off x="8839200" y="0"/>
            <a:ext cx="304800" cy="6858000"/>
          </a:xfrm>
          <a:prstGeom prst="rect">
            <a:avLst/>
          </a:prstGeom>
          <a:solidFill>
            <a:srgbClr val="0000CC"/>
          </a:solidFill>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latin typeface="Segoe UI" panose="020B0502040204020203" pitchFamily="34" charset="0"/>
            </a:endParaRPr>
          </a:p>
        </p:txBody>
      </p:sp>
      <p:sp>
        <p:nvSpPr>
          <p:cNvPr id="7" name="Rectangle 6"/>
          <p:cNvSpPr/>
          <p:nvPr/>
        </p:nvSpPr>
        <p:spPr>
          <a:xfrm>
            <a:off x="0" y="6553200"/>
            <a:ext cx="9144000" cy="304800"/>
          </a:xfrm>
          <a:prstGeom prst="rect">
            <a:avLst/>
          </a:prstGeom>
          <a:solidFill>
            <a:srgbClr val="0000CC"/>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latin typeface="Segoe UI" panose="020B0502040204020203" pitchFamily="34" charset="0"/>
            </a:endParaRPr>
          </a:p>
        </p:txBody>
      </p:sp>
      <p:sp>
        <p:nvSpPr>
          <p:cNvPr id="8" name="Rectangle 7"/>
          <p:cNvSpPr/>
          <p:nvPr/>
        </p:nvSpPr>
        <p:spPr>
          <a:xfrm>
            <a:off x="304800" y="1524000"/>
            <a:ext cx="152400" cy="5029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panose="020B0502040204020203" pitchFamily="34" charset="0"/>
            </a:endParaRPr>
          </a:p>
        </p:txBody>
      </p:sp>
      <p:sp>
        <p:nvSpPr>
          <p:cNvPr id="9" name="Rectangle 8"/>
          <p:cNvSpPr/>
          <p:nvPr/>
        </p:nvSpPr>
        <p:spPr>
          <a:xfrm>
            <a:off x="8686800" y="1524000"/>
            <a:ext cx="152400" cy="5029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panose="020B0502040204020203" pitchFamily="34" charset="0"/>
            </a:endParaRPr>
          </a:p>
        </p:txBody>
      </p:sp>
      <p:sp>
        <p:nvSpPr>
          <p:cNvPr id="10" name="Rectangle 9"/>
          <p:cNvSpPr/>
          <p:nvPr/>
        </p:nvSpPr>
        <p:spPr>
          <a:xfrm>
            <a:off x="304800" y="1524000"/>
            <a:ext cx="8458200" cy="152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panose="020B0502040204020203" pitchFamily="34" charset="0"/>
            </a:endParaRPr>
          </a:p>
        </p:txBody>
      </p:sp>
      <p:pic>
        <p:nvPicPr>
          <p:cNvPr id="12" name="Picture 11" descr="Bible9.jpg"/>
          <p:cNvPicPr>
            <a:picLocks noChangeAspect="1"/>
          </p:cNvPicPr>
          <p:nvPr/>
        </p:nvPicPr>
        <p:blipFill>
          <a:blip r:embed="rId2" cstate="print"/>
          <a:stretch>
            <a:fillRect/>
          </a:stretch>
        </p:blipFill>
        <p:spPr>
          <a:xfrm>
            <a:off x="5562600" y="3429000"/>
            <a:ext cx="3124200" cy="1371600"/>
          </a:xfrm>
          <a:prstGeom prst="rect">
            <a:avLst/>
          </a:prstGeom>
        </p:spPr>
      </p:pic>
      <p:sp>
        <p:nvSpPr>
          <p:cNvPr id="11" name="Rectangle 10"/>
          <p:cNvSpPr/>
          <p:nvPr/>
        </p:nvSpPr>
        <p:spPr>
          <a:xfrm>
            <a:off x="381000" y="6400800"/>
            <a:ext cx="8458200" cy="152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panose="020B0502040204020203" pitchFamily="34" charset="0"/>
            </a:endParaRPr>
          </a:p>
        </p:txBody>
      </p:sp>
      <p:sp>
        <p:nvSpPr>
          <p:cNvPr id="3" name="Content Placeholder 2"/>
          <p:cNvSpPr>
            <a:spLocks noGrp="1"/>
          </p:cNvSpPr>
          <p:nvPr>
            <p:ph idx="1"/>
          </p:nvPr>
        </p:nvSpPr>
        <p:spPr>
          <a:xfrm>
            <a:off x="457200" y="1752600"/>
            <a:ext cx="8382000" cy="4648200"/>
          </a:xfrm>
        </p:spPr>
        <p:txBody>
          <a:bodyPr>
            <a:normAutofit fontScale="92500"/>
          </a:bodyPr>
          <a:lstStyle/>
          <a:p>
            <a:r>
              <a:rPr lang="en-US" dirty="0">
                <a:cs typeface="Segoe UI" panose="020B0502040204020203" pitchFamily="34" charset="0"/>
              </a:rPr>
              <a:t>We have not come to terms with ourselves</a:t>
            </a:r>
          </a:p>
          <a:p>
            <a:r>
              <a:rPr lang="en-US" dirty="0">
                <a:cs typeface="Segoe UI" panose="020B0502040204020203" pitchFamily="34" charset="0"/>
              </a:rPr>
              <a:t>We have not learned to live with people</a:t>
            </a:r>
          </a:p>
          <a:p>
            <a:pPr lvl="1"/>
            <a:r>
              <a:rPr lang="en-US" sz="3000" dirty="0">
                <a:solidFill>
                  <a:srgbClr val="0000CC"/>
                </a:solidFill>
                <a:latin typeface="Segoe UI Semibold" panose="020B0702040204020203" pitchFamily="34" charset="0"/>
                <a:cs typeface="Segoe UI Semibold" panose="020B0702040204020203" pitchFamily="34" charset="0"/>
              </a:rPr>
              <a:t>Be patient, tolerant and develop an understanding heart</a:t>
            </a:r>
          </a:p>
          <a:p>
            <a:r>
              <a:rPr lang="en-US" dirty="0">
                <a:cs typeface="Segoe UI" panose="020B0502040204020203" pitchFamily="34" charset="0"/>
              </a:rPr>
              <a:t>We must leave peculiarities</a:t>
            </a:r>
            <a:br>
              <a:rPr lang="en-US" dirty="0">
                <a:cs typeface="Segoe UI" panose="020B0502040204020203" pitchFamily="34" charset="0"/>
              </a:rPr>
            </a:br>
            <a:r>
              <a:rPr lang="en-US" dirty="0">
                <a:cs typeface="Segoe UI" panose="020B0502040204020203" pitchFamily="34" charset="0"/>
              </a:rPr>
              <a:t>of people alone</a:t>
            </a:r>
          </a:p>
          <a:p>
            <a:pPr lvl="1"/>
            <a:r>
              <a:rPr lang="en-US" sz="3000" dirty="0">
                <a:solidFill>
                  <a:srgbClr val="0000CC"/>
                </a:solidFill>
                <a:latin typeface="Segoe UI Semibold" panose="020B0702040204020203" pitchFamily="34" charset="0"/>
                <a:cs typeface="Segoe UI Semibold" panose="020B0702040204020203" pitchFamily="34" charset="0"/>
              </a:rPr>
              <a:t>Trying to reform others to fit into our opinion</a:t>
            </a:r>
          </a:p>
          <a:p>
            <a:r>
              <a:rPr lang="en-US" dirty="0">
                <a:cs typeface="Segoe UI" panose="020B0502040204020203" pitchFamily="34" charset="0"/>
              </a:rPr>
              <a:t>We have not learned that we have a life to share with others</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dissolve">
                                      <p:cBhvr>
                                        <p:cTn id="19" dur="500"/>
                                        <p:tgtEl>
                                          <p:spTgt spid="3">
                                            <p:txEl>
                                              <p:pRg st="2" end="2"/>
                                            </p:txEl>
                                          </p:spTgt>
                                        </p:tgtEl>
                                      </p:cBhvr>
                                    </p:animEffect>
                                  </p:childTnLst>
                                </p:cTn>
                              </p:par>
                            </p:childTnLst>
                          </p:cTn>
                        </p:par>
                        <p:par>
                          <p:cTn id="20" fill="hold">
                            <p:stCondLst>
                              <p:cond delay="500"/>
                            </p:stCondLst>
                            <p:childTnLst>
                              <p:par>
                                <p:cTn id="21" presetID="23" presetClass="entr" presetSubtype="16" fill="hold" nodeType="after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500" fill="hold"/>
                                        <p:tgtEl>
                                          <p:spTgt spid="12"/>
                                        </p:tgtEl>
                                        <p:attrNameLst>
                                          <p:attrName>ppt_w</p:attrName>
                                        </p:attrNameLst>
                                      </p:cBhvr>
                                      <p:tavLst>
                                        <p:tav tm="0">
                                          <p:val>
                                            <p:fltVal val="0"/>
                                          </p:val>
                                        </p:tav>
                                        <p:tav tm="100000">
                                          <p:val>
                                            <p:strVal val="#ppt_w"/>
                                          </p:val>
                                        </p:tav>
                                      </p:tavLst>
                                    </p:anim>
                                    <p:anim calcmode="lin" valueType="num">
                                      <p:cBhvr>
                                        <p:cTn id="24" dur="500" fill="hold"/>
                                        <p:tgtEl>
                                          <p:spTgt spid="12"/>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par>
                          <p:cTn id="31" fill="hold">
                            <p:stCondLst>
                              <p:cond delay="500"/>
                            </p:stCondLst>
                            <p:childTnLst>
                              <p:par>
                                <p:cTn id="32" presetID="9" presetClass="entr" presetSubtype="0" fill="hold" nodeType="after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dissolve">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3" presetClass="entr" presetSubtype="16"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648200"/>
          </a:xfrm>
        </p:spPr>
        <p:txBody>
          <a:bodyPr>
            <a:normAutofit/>
          </a:bodyPr>
          <a:lstStyle/>
          <a:p>
            <a:r>
              <a:rPr lang="en-US" dirty="0">
                <a:cs typeface="Segoe UI" panose="020B0502040204020203" pitchFamily="34" charset="0"/>
              </a:rPr>
              <a:t>Being resolved to do God’s prescribed law</a:t>
            </a:r>
          </a:p>
          <a:p>
            <a:r>
              <a:rPr lang="en-US" dirty="0">
                <a:cs typeface="Segoe UI" panose="020B0502040204020203" pitchFamily="34" charset="0"/>
              </a:rPr>
              <a:t>Be determined to follow His teaching</a:t>
            </a:r>
            <a:endParaRPr lang="en-US" dirty="0">
              <a:solidFill>
                <a:schemeClr val="accent6">
                  <a:lumMod val="50000"/>
                </a:schemeClr>
              </a:solidFill>
              <a:cs typeface="Segoe UI" panose="020B0502040204020203" pitchFamily="34" charset="0"/>
            </a:endParaRPr>
          </a:p>
          <a:p>
            <a:pPr lvl="1"/>
            <a:r>
              <a:rPr lang="en-US" sz="3000" dirty="0">
                <a:solidFill>
                  <a:srgbClr val="0000CC"/>
                </a:solidFill>
                <a:latin typeface="Segoe UI Semibold" panose="020B0702040204020203" pitchFamily="34" charset="0"/>
                <a:cs typeface="Segoe UI Semibold" panose="020B0702040204020203" pitchFamily="34" charset="0"/>
              </a:rPr>
              <a:t>Love your enemy</a:t>
            </a:r>
          </a:p>
          <a:p>
            <a:pPr lvl="1"/>
            <a:r>
              <a:rPr lang="en-US" sz="3000" dirty="0">
                <a:solidFill>
                  <a:srgbClr val="0000CC"/>
                </a:solidFill>
                <a:latin typeface="Segoe UI Semibold" panose="020B0702040204020203" pitchFamily="34" charset="0"/>
                <a:cs typeface="Segoe UI Semibold" panose="020B0702040204020203" pitchFamily="34" charset="0"/>
              </a:rPr>
              <a:t>Love your neighbors</a:t>
            </a:r>
          </a:p>
          <a:p>
            <a:pPr lvl="1"/>
            <a:r>
              <a:rPr lang="en-US" sz="3000" dirty="0">
                <a:solidFill>
                  <a:srgbClr val="0000CC"/>
                </a:solidFill>
                <a:latin typeface="Segoe UI Semibold" panose="020B0702040204020203" pitchFamily="34" charset="0"/>
                <a:cs typeface="Segoe UI Semibold" panose="020B0702040204020203" pitchFamily="34" charset="0"/>
              </a:rPr>
              <a:t>Love the brethren</a:t>
            </a:r>
          </a:p>
          <a:p>
            <a:pPr lvl="1"/>
            <a:endParaRPr lang="en-US" dirty="0">
              <a:cs typeface="Segoe UI" panose="020B0502040204020203" pitchFamily="34" charset="0"/>
            </a:endParaRPr>
          </a:p>
        </p:txBody>
      </p:sp>
      <p:sp>
        <p:nvSpPr>
          <p:cNvPr id="6" name="Rectangle 5"/>
          <p:cNvSpPr/>
          <p:nvPr/>
        </p:nvSpPr>
        <p:spPr>
          <a:xfrm>
            <a:off x="0" y="0"/>
            <a:ext cx="9144000" cy="1524000"/>
          </a:xfrm>
          <a:prstGeom prst="rect">
            <a:avLst/>
          </a:prstGeom>
          <a:solidFill>
            <a:srgbClr val="0000CC"/>
          </a:solidFill>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latin typeface="Segoe UI" panose="020B0502040204020203" pitchFamily="34" charset="0"/>
            </a:endParaRPr>
          </a:p>
        </p:txBody>
      </p:sp>
      <p:sp>
        <p:nvSpPr>
          <p:cNvPr id="4" name="Rectangle 3"/>
          <p:cNvSpPr/>
          <p:nvPr/>
        </p:nvSpPr>
        <p:spPr>
          <a:xfrm>
            <a:off x="0" y="0"/>
            <a:ext cx="304800" cy="6858000"/>
          </a:xfrm>
          <a:prstGeom prst="rect">
            <a:avLst/>
          </a:prstGeom>
          <a:solidFill>
            <a:srgbClr val="0000CC"/>
          </a:solidFill>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latin typeface="Segoe UI" panose="020B0502040204020203" pitchFamily="34" charset="0"/>
            </a:endParaRPr>
          </a:p>
        </p:txBody>
      </p:sp>
      <p:sp>
        <p:nvSpPr>
          <p:cNvPr id="5" name="Rectangle 4"/>
          <p:cNvSpPr/>
          <p:nvPr/>
        </p:nvSpPr>
        <p:spPr>
          <a:xfrm>
            <a:off x="8839200" y="0"/>
            <a:ext cx="304800" cy="6858000"/>
          </a:xfrm>
          <a:prstGeom prst="rect">
            <a:avLst/>
          </a:prstGeom>
          <a:solidFill>
            <a:srgbClr val="0000CC"/>
          </a:solidFill>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latin typeface="Segoe UI" panose="020B0502040204020203" pitchFamily="34" charset="0"/>
            </a:endParaRPr>
          </a:p>
        </p:txBody>
      </p:sp>
      <p:sp>
        <p:nvSpPr>
          <p:cNvPr id="7" name="Rectangle 6"/>
          <p:cNvSpPr/>
          <p:nvPr/>
        </p:nvSpPr>
        <p:spPr>
          <a:xfrm>
            <a:off x="0" y="6553200"/>
            <a:ext cx="9144000" cy="304800"/>
          </a:xfrm>
          <a:prstGeom prst="rect">
            <a:avLst/>
          </a:prstGeom>
          <a:solidFill>
            <a:srgbClr val="0000CC"/>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latin typeface="Segoe UI" panose="020B0502040204020203" pitchFamily="34" charset="0"/>
            </a:endParaRPr>
          </a:p>
        </p:txBody>
      </p:sp>
      <p:sp>
        <p:nvSpPr>
          <p:cNvPr id="8" name="Rectangle 7"/>
          <p:cNvSpPr/>
          <p:nvPr/>
        </p:nvSpPr>
        <p:spPr>
          <a:xfrm>
            <a:off x="304800" y="1524000"/>
            <a:ext cx="152400" cy="5029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panose="020B0502040204020203" pitchFamily="34" charset="0"/>
            </a:endParaRPr>
          </a:p>
        </p:txBody>
      </p:sp>
      <p:sp>
        <p:nvSpPr>
          <p:cNvPr id="9" name="Rectangle 8"/>
          <p:cNvSpPr/>
          <p:nvPr/>
        </p:nvSpPr>
        <p:spPr>
          <a:xfrm>
            <a:off x="8686800" y="1524000"/>
            <a:ext cx="152400" cy="5029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panose="020B0502040204020203" pitchFamily="34" charset="0"/>
            </a:endParaRPr>
          </a:p>
        </p:txBody>
      </p:sp>
      <p:sp>
        <p:nvSpPr>
          <p:cNvPr id="10" name="Rectangle 9"/>
          <p:cNvSpPr/>
          <p:nvPr/>
        </p:nvSpPr>
        <p:spPr>
          <a:xfrm>
            <a:off x="304800" y="1524000"/>
            <a:ext cx="8458200" cy="152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panose="020B0502040204020203" pitchFamily="34" charset="0"/>
            </a:endParaRPr>
          </a:p>
        </p:txBody>
      </p:sp>
      <p:sp>
        <p:nvSpPr>
          <p:cNvPr id="11" name="Rectangle 10"/>
          <p:cNvSpPr/>
          <p:nvPr/>
        </p:nvSpPr>
        <p:spPr>
          <a:xfrm>
            <a:off x="381000" y="6400800"/>
            <a:ext cx="8458200" cy="152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panose="020B0502040204020203" pitchFamily="34" charset="0"/>
            </a:endParaRPr>
          </a:p>
        </p:txBody>
      </p:sp>
      <p:sp>
        <p:nvSpPr>
          <p:cNvPr id="2" name="Title 1"/>
          <p:cNvSpPr>
            <a:spLocks noGrp="1"/>
          </p:cNvSpPr>
          <p:nvPr>
            <p:ph type="title"/>
          </p:nvPr>
        </p:nvSpPr>
        <p:spPr>
          <a:xfrm>
            <a:off x="0" y="228600"/>
            <a:ext cx="9144000" cy="1143000"/>
          </a:xfrm>
        </p:spPr>
        <p:txBody>
          <a:bodyPr>
            <a:normAutofit fontScale="90000"/>
          </a:bodyPr>
          <a:lstStyle/>
          <a:p>
            <a:r>
              <a:rPr lang="en-US" b="1" dirty="0">
                <a:solidFill>
                  <a:schemeClr val="bg1"/>
                </a:solidFill>
                <a:effectLst>
                  <a:outerShdw blurRad="38100" dist="38100" dir="2700000" algn="tl">
                    <a:srgbClr val="000000">
                      <a:alpha val="43137"/>
                    </a:srgbClr>
                  </a:outerShdw>
                </a:effectLst>
                <a:cs typeface="Segoe UI" panose="020B0502040204020203" pitchFamily="34" charset="0"/>
              </a:rPr>
              <a:t>The Joy of Living Within God’s Law</a:t>
            </a:r>
          </a:p>
        </p:txBody>
      </p:sp>
      <p:pic>
        <p:nvPicPr>
          <p:cNvPr id="12" name="Picture 11" descr="6a00d83451ee9f69e200e5501d5cea8833-800wi.jpg"/>
          <p:cNvPicPr>
            <a:picLocks noChangeAspect="1"/>
          </p:cNvPicPr>
          <p:nvPr/>
        </p:nvPicPr>
        <p:blipFill>
          <a:blip r:embed="rId2" cstate="print"/>
          <a:stretch>
            <a:fillRect/>
          </a:stretch>
        </p:blipFill>
        <p:spPr>
          <a:xfrm>
            <a:off x="4953000" y="2971800"/>
            <a:ext cx="3644900" cy="3352799"/>
          </a:xfrm>
          <a:prstGeom prst="rect">
            <a:avLst/>
          </a:prstGeom>
          <a:ln>
            <a:noFill/>
          </a:ln>
          <a:effectLst>
            <a:softEdge rad="112500"/>
          </a:effectLst>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ppt_w</p:attrName>
                                        </p:attrNameLst>
                                      </p:cBhvr>
                                      <p:tavLst>
                                        <p:tav tm="0">
                                          <p:val>
                                            <p:fltVal val="0"/>
                                          </p:val>
                                        </p:tav>
                                        <p:tav tm="100000">
                                          <p:val>
                                            <p:strVal val="#ppt_w"/>
                                          </p:val>
                                        </p:tav>
                                      </p:tavLst>
                                    </p:anim>
                                    <p:anim calcmode="lin" valueType="num">
                                      <p:cBhvr>
                                        <p:cTn id="13" dur="500" fill="hold"/>
                                        <p:tgtEl>
                                          <p:spTgt spid="12"/>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par>
                          <p:cTn id="20" fill="hold">
                            <p:stCondLst>
                              <p:cond delay="500"/>
                            </p:stCondLst>
                            <p:childTnLst>
                              <p:par>
                                <p:cTn id="21" presetID="9" presetClass="entr" presetSubtype="0" fill="hold"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dissolve">
                                      <p:cBhvr>
                                        <p:cTn id="23" dur="500"/>
                                        <p:tgtEl>
                                          <p:spTgt spid="3">
                                            <p:txEl>
                                              <p:pRg st="2" end="2"/>
                                            </p:txEl>
                                          </p:spTgt>
                                        </p:tgtEl>
                                      </p:cBhvr>
                                    </p:animEffect>
                                  </p:childTnLst>
                                </p:cTn>
                              </p:par>
                            </p:childTnLst>
                          </p:cTn>
                        </p:par>
                        <p:par>
                          <p:cTn id="24" fill="hold">
                            <p:stCondLst>
                              <p:cond delay="1000"/>
                            </p:stCondLst>
                            <p:childTnLst>
                              <p:par>
                                <p:cTn id="25" presetID="9" presetClass="entr" presetSubtype="0" fill="hold"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par>
                          <p:cTn id="28" fill="hold">
                            <p:stCondLst>
                              <p:cond delay="1500"/>
                            </p:stCondLst>
                            <p:childTnLst>
                              <p:par>
                                <p:cTn id="29" presetID="9" presetClass="entr" presetSubtype="0"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dissolve">
                                      <p:cBhvr>
                                        <p:cTn id="3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648200"/>
          </a:xfrm>
        </p:spPr>
        <p:txBody>
          <a:bodyPr>
            <a:normAutofit/>
          </a:bodyPr>
          <a:lstStyle/>
          <a:p>
            <a:r>
              <a:rPr lang="en-US" dirty="0">
                <a:cs typeface="Segoe UI" panose="020B0502040204020203" pitchFamily="34" charset="0"/>
              </a:rPr>
              <a:t>Moses looked to the future rewards</a:t>
            </a:r>
          </a:p>
          <a:p>
            <a:pPr lvl="1"/>
            <a:r>
              <a:rPr lang="en-US" sz="3000" dirty="0">
                <a:solidFill>
                  <a:srgbClr val="C00000"/>
                </a:solidFill>
                <a:latin typeface="Segoe UI Semibold" panose="020B0702040204020203" pitchFamily="34" charset="0"/>
                <a:cs typeface="Segoe UI Semibold" panose="020B0702040204020203" pitchFamily="34" charset="0"/>
              </a:rPr>
              <a:t>Hebrews 11:24-26</a:t>
            </a:r>
          </a:p>
          <a:p>
            <a:r>
              <a:rPr lang="en-US" dirty="0">
                <a:cs typeface="Segoe UI" panose="020B0502040204020203" pitchFamily="34" charset="0"/>
              </a:rPr>
              <a:t>A doorkeeper in the house of God</a:t>
            </a:r>
          </a:p>
          <a:p>
            <a:pPr lvl="1"/>
            <a:r>
              <a:rPr lang="en-US" sz="3000" dirty="0">
                <a:solidFill>
                  <a:srgbClr val="C00000"/>
                </a:solidFill>
                <a:latin typeface="Segoe UI Semibold" panose="020B0702040204020203" pitchFamily="34" charset="0"/>
                <a:cs typeface="Segoe UI Semibold" panose="020B0702040204020203" pitchFamily="34" charset="0"/>
              </a:rPr>
              <a:t>Psalms 84:9-11</a:t>
            </a:r>
          </a:p>
          <a:p>
            <a:r>
              <a:rPr lang="en-US" dirty="0">
                <a:cs typeface="Segoe UI" panose="020B0502040204020203" pitchFamily="34" charset="0"/>
              </a:rPr>
              <a:t>The righteous shall flourish</a:t>
            </a:r>
          </a:p>
          <a:p>
            <a:pPr lvl="1"/>
            <a:r>
              <a:rPr lang="en-US" sz="3000" dirty="0">
                <a:solidFill>
                  <a:srgbClr val="C00000"/>
                </a:solidFill>
                <a:latin typeface="Segoe UI Semibold" panose="020B0702040204020203" pitchFamily="34" charset="0"/>
                <a:cs typeface="Segoe UI Semibold" panose="020B0702040204020203" pitchFamily="34" charset="0"/>
              </a:rPr>
              <a:t>Psalms 92:12-14</a:t>
            </a:r>
          </a:p>
          <a:p>
            <a:r>
              <a:rPr lang="en-US" dirty="0">
                <a:cs typeface="Segoe UI" panose="020B0502040204020203" pitchFamily="34" charset="0"/>
              </a:rPr>
              <a:t>Delighting in the law of the Lord</a:t>
            </a:r>
          </a:p>
          <a:p>
            <a:pPr lvl="1"/>
            <a:r>
              <a:rPr lang="en-US" sz="3000" dirty="0">
                <a:solidFill>
                  <a:srgbClr val="C00000"/>
                </a:solidFill>
                <a:latin typeface="Segoe UI Semibold" panose="020B0702040204020203" pitchFamily="34" charset="0"/>
                <a:cs typeface="Segoe UI Semibold" panose="020B0702040204020203" pitchFamily="34" charset="0"/>
              </a:rPr>
              <a:t>Psalms 1:1-6</a:t>
            </a:r>
          </a:p>
          <a:p>
            <a:endParaRPr lang="en-US" dirty="0">
              <a:cs typeface="Segoe UI" panose="020B0502040204020203" pitchFamily="34" charset="0"/>
            </a:endParaRPr>
          </a:p>
        </p:txBody>
      </p:sp>
      <p:sp>
        <p:nvSpPr>
          <p:cNvPr id="6" name="Rectangle 5"/>
          <p:cNvSpPr/>
          <p:nvPr/>
        </p:nvSpPr>
        <p:spPr>
          <a:xfrm>
            <a:off x="0" y="0"/>
            <a:ext cx="9144000" cy="1524000"/>
          </a:xfrm>
          <a:prstGeom prst="rect">
            <a:avLst/>
          </a:prstGeom>
          <a:solidFill>
            <a:srgbClr val="0000CC"/>
          </a:solidFill>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latin typeface="Segoe UI" panose="020B0502040204020203" pitchFamily="34" charset="0"/>
            </a:endParaRPr>
          </a:p>
        </p:txBody>
      </p:sp>
      <p:sp>
        <p:nvSpPr>
          <p:cNvPr id="4" name="Rectangle 3"/>
          <p:cNvSpPr/>
          <p:nvPr/>
        </p:nvSpPr>
        <p:spPr>
          <a:xfrm>
            <a:off x="0" y="0"/>
            <a:ext cx="304800" cy="6858000"/>
          </a:xfrm>
          <a:prstGeom prst="rect">
            <a:avLst/>
          </a:prstGeom>
          <a:solidFill>
            <a:srgbClr val="0000CC"/>
          </a:solidFill>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latin typeface="Segoe UI" panose="020B0502040204020203" pitchFamily="34" charset="0"/>
            </a:endParaRPr>
          </a:p>
        </p:txBody>
      </p:sp>
      <p:sp>
        <p:nvSpPr>
          <p:cNvPr id="5" name="Rectangle 4"/>
          <p:cNvSpPr/>
          <p:nvPr/>
        </p:nvSpPr>
        <p:spPr>
          <a:xfrm>
            <a:off x="8839200" y="0"/>
            <a:ext cx="304800" cy="6858000"/>
          </a:xfrm>
          <a:prstGeom prst="rect">
            <a:avLst/>
          </a:prstGeom>
          <a:solidFill>
            <a:srgbClr val="0000CC"/>
          </a:solidFill>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latin typeface="Segoe UI" panose="020B0502040204020203" pitchFamily="34" charset="0"/>
            </a:endParaRPr>
          </a:p>
        </p:txBody>
      </p:sp>
      <p:sp>
        <p:nvSpPr>
          <p:cNvPr id="7" name="Rectangle 6"/>
          <p:cNvSpPr/>
          <p:nvPr/>
        </p:nvSpPr>
        <p:spPr>
          <a:xfrm>
            <a:off x="0" y="6553200"/>
            <a:ext cx="9144000" cy="304800"/>
          </a:xfrm>
          <a:prstGeom prst="rect">
            <a:avLst/>
          </a:prstGeom>
          <a:solidFill>
            <a:srgbClr val="0000CC"/>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latin typeface="Segoe UI" panose="020B0502040204020203" pitchFamily="34" charset="0"/>
            </a:endParaRPr>
          </a:p>
        </p:txBody>
      </p:sp>
      <p:sp>
        <p:nvSpPr>
          <p:cNvPr id="8" name="Rectangle 7"/>
          <p:cNvSpPr/>
          <p:nvPr/>
        </p:nvSpPr>
        <p:spPr>
          <a:xfrm>
            <a:off x="304800" y="1524000"/>
            <a:ext cx="152400" cy="5029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panose="020B0502040204020203" pitchFamily="34" charset="0"/>
            </a:endParaRPr>
          </a:p>
        </p:txBody>
      </p:sp>
      <p:sp>
        <p:nvSpPr>
          <p:cNvPr id="9" name="Rectangle 8"/>
          <p:cNvSpPr/>
          <p:nvPr/>
        </p:nvSpPr>
        <p:spPr>
          <a:xfrm>
            <a:off x="8686800" y="1524000"/>
            <a:ext cx="152400" cy="5029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panose="020B0502040204020203" pitchFamily="34" charset="0"/>
            </a:endParaRPr>
          </a:p>
        </p:txBody>
      </p:sp>
      <p:sp>
        <p:nvSpPr>
          <p:cNvPr id="10" name="Rectangle 9"/>
          <p:cNvSpPr/>
          <p:nvPr/>
        </p:nvSpPr>
        <p:spPr>
          <a:xfrm>
            <a:off x="304800" y="1524000"/>
            <a:ext cx="8458200" cy="152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panose="020B0502040204020203" pitchFamily="34" charset="0"/>
            </a:endParaRPr>
          </a:p>
        </p:txBody>
      </p:sp>
      <p:sp>
        <p:nvSpPr>
          <p:cNvPr id="11" name="Rectangle 10"/>
          <p:cNvSpPr/>
          <p:nvPr/>
        </p:nvSpPr>
        <p:spPr>
          <a:xfrm>
            <a:off x="381000" y="6400800"/>
            <a:ext cx="8458200" cy="152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panose="020B0502040204020203" pitchFamily="34" charset="0"/>
            </a:endParaRPr>
          </a:p>
        </p:txBody>
      </p:sp>
      <p:sp>
        <p:nvSpPr>
          <p:cNvPr id="2" name="Title 1"/>
          <p:cNvSpPr>
            <a:spLocks noGrp="1"/>
          </p:cNvSpPr>
          <p:nvPr>
            <p:ph type="title"/>
          </p:nvPr>
        </p:nvSpPr>
        <p:spPr>
          <a:xfrm>
            <a:off x="0" y="228600"/>
            <a:ext cx="9144000" cy="1143000"/>
          </a:xfrm>
        </p:spPr>
        <p:txBody>
          <a:bodyPr>
            <a:normAutofit/>
          </a:bodyPr>
          <a:lstStyle/>
          <a:p>
            <a:r>
              <a:rPr lang="en-US" b="1" dirty="0">
                <a:solidFill>
                  <a:schemeClr val="bg1"/>
                </a:solidFill>
                <a:effectLst>
                  <a:outerShdw blurRad="38100" dist="38100" dir="2700000" algn="tl">
                    <a:srgbClr val="000000">
                      <a:alpha val="43137"/>
                    </a:srgbClr>
                  </a:outerShdw>
                </a:effectLst>
                <a:cs typeface="Segoe UI" panose="020B0502040204020203" pitchFamily="34" charset="0"/>
              </a:rPr>
              <a:t>Five Joyous Testimonies</a:t>
            </a:r>
          </a:p>
        </p:txBody>
      </p:sp>
      <p:pic>
        <p:nvPicPr>
          <p:cNvPr id="13" name="Picture 12" descr="RichardBibleSpine.JPG"/>
          <p:cNvPicPr>
            <a:picLocks noChangeAspect="1"/>
          </p:cNvPicPr>
          <p:nvPr/>
        </p:nvPicPr>
        <p:blipFill>
          <a:blip r:embed="rId2" cstate="print"/>
          <a:stretch>
            <a:fillRect/>
          </a:stretch>
        </p:blipFill>
        <p:spPr>
          <a:xfrm>
            <a:off x="7391400" y="1752601"/>
            <a:ext cx="1117278" cy="457200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par>
                          <p:cTn id="13" fill="hold">
                            <p:stCondLst>
                              <p:cond delay="1000"/>
                            </p:stCondLst>
                            <p:childTnLst>
                              <p:par>
                                <p:cTn id="14" presetID="23" presetClass="entr" presetSubtype="16" fill="hold" nodeType="after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p:cTn id="16" dur="500" fill="hold"/>
                                        <p:tgtEl>
                                          <p:spTgt spid="13"/>
                                        </p:tgtEl>
                                        <p:attrNameLst>
                                          <p:attrName>ppt_w</p:attrName>
                                        </p:attrNameLst>
                                      </p:cBhvr>
                                      <p:tavLst>
                                        <p:tav tm="0">
                                          <p:val>
                                            <p:fltVal val="0"/>
                                          </p:val>
                                        </p:tav>
                                        <p:tav tm="100000">
                                          <p:val>
                                            <p:strVal val="#ppt_w"/>
                                          </p:val>
                                        </p:tav>
                                      </p:tavLst>
                                    </p:anim>
                                    <p:anim calcmode="lin" valueType="num">
                                      <p:cBhvr>
                                        <p:cTn id="17" dur="500" fill="hold"/>
                                        <p:tgtEl>
                                          <p:spTgt spid="13"/>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24" fill="hold">
                            <p:stCondLst>
                              <p:cond delay="500"/>
                            </p:stCondLst>
                            <p:childTnLst>
                              <p:par>
                                <p:cTn id="25" presetID="9" presetClass="entr" presetSubtype="0" fill="hold"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p:cTn id="3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par>
                          <p:cTn id="34" fill="hold">
                            <p:stCondLst>
                              <p:cond delay="500"/>
                            </p:stCondLst>
                            <p:childTnLst>
                              <p:par>
                                <p:cTn id="35" presetID="9" presetClass="entr" presetSubtype="0" fill="hold"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dissolv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par>
                          <p:cTn id="44" fill="hold">
                            <p:stCondLst>
                              <p:cond delay="500"/>
                            </p:stCondLst>
                            <p:childTnLst>
                              <p:par>
                                <p:cTn id="45" presetID="9" presetClass="entr" presetSubtype="0" fill="hold" nodeType="after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dissolve">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648200"/>
          </a:xfrm>
        </p:spPr>
        <p:txBody>
          <a:bodyPr>
            <a:normAutofit/>
          </a:bodyPr>
          <a:lstStyle/>
          <a:p>
            <a:r>
              <a:rPr lang="en-US" dirty="0">
                <a:cs typeface="Segoe UI" panose="020B0502040204020203" pitchFamily="34" charset="0"/>
              </a:rPr>
              <a:t>Paul suffered the loss of all things in order to win Christ</a:t>
            </a:r>
          </a:p>
          <a:p>
            <a:pPr lvl="1"/>
            <a:r>
              <a:rPr lang="en-US" sz="3000" dirty="0">
                <a:solidFill>
                  <a:srgbClr val="C00000"/>
                </a:solidFill>
                <a:latin typeface="Segoe UI Semibold" panose="020B0702040204020203" pitchFamily="34" charset="0"/>
                <a:cs typeface="Segoe UI Semibold" panose="020B0702040204020203" pitchFamily="34" charset="0"/>
              </a:rPr>
              <a:t>Philippians 3:8</a:t>
            </a:r>
          </a:p>
          <a:p>
            <a:pPr lvl="2"/>
            <a:r>
              <a:rPr lang="en-US" sz="2800" dirty="0">
                <a:solidFill>
                  <a:srgbClr val="0000CC"/>
                </a:solidFill>
                <a:latin typeface="Segoe UI Semibold" panose="020B0702040204020203" pitchFamily="34" charset="0"/>
                <a:cs typeface="Segoe UI Semibold" panose="020B0702040204020203" pitchFamily="34" charset="0"/>
              </a:rPr>
              <a:t>Won all by serving God</a:t>
            </a:r>
          </a:p>
          <a:p>
            <a:pPr lvl="2"/>
            <a:r>
              <a:rPr lang="en-US" sz="2800" dirty="0">
                <a:solidFill>
                  <a:srgbClr val="0000CC"/>
                </a:solidFill>
                <a:latin typeface="Segoe UI Semibold" panose="020B0702040204020203" pitchFamily="34" charset="0"/>
                <a:cs typeface="Segoe UI Semibold" panose="020B0702040204020203" pitchFamily="34" charset="0"/>
              </a:rPr>
              <a:t>Waiting for the eternal joy of victory!</a:t>
            </a:r>
          </a:p>
          <a:p>
            <a:pPr lvl="1"/>
            <a:r>
              <a:rPr lang="en-US" sz="3000" dirty="0">
                <a:solidFill>
                  <a:srgbClr val="C00000"/>
                </a:solidFill>
                <a:latin typeface="Segoe UI Semibold" panose="020B0702040204020203" pitchFamily="34" charset="0"/>
                <a:cs typeface="Segoe UI Semibold" panose="020B0702040204020203" pitchFamily="34" charset="0"/>
              </a:rPr>
              <a:t>2 Timothy 4:6-8</a:t>
            </a:r>
          </a:p>
        </p:txBody>
      </p:sp>
      <p:sp>
        <p:nvSpPr>
          <p:cNvPr id="6" name="Rectangle 5"/>
          <p:cNvSpPr/>
          <p:nvPr/>
        </p:nvSpPr>
        <p:spPr>
          <a:xfrm>
            <a:off x="0" y="0"/>
            <a:ext cx="9144000" cy="1524000"/>
          </a:xfrm>
          <a:prstGeom prst="rect">
            <a:avLst/>
          </a:prstGeom>
          <a:solidFill>
            <a:srgbClr val="0000CC"/>
          </a:solidFill>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latin typeface="Segoe UI" panose="020B0502040204020203" pitchFamily="34" charset="0"/>
            </a:endParaRPr>
          </a:p>
        </p:txBody>
      </p:sp>
      <p:sp>
        <p:nvSpPr>
          <p:cNvPr id="4" name="Rectangle 3"/>
          <p:cNvSpPr/>
          <p:nvPr/>
        </p:nvSpPr>
        <p:spPr>
          <a:xfrm>
            <a:off x="0" y="0"/>
            <a:ext cx="304800" cy="6858000"/>
          </a:xfrm>
          <a:prstGeom prst="rect">
            <a:avLst/>
          </a:prstGeom>
          <a:solidFill>
            <a:srgbClr val="0000CC"/>
          </a:solidFill>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latin typeface="Segoe UI" panose="020B0502040204020203" pitchFamily="34" charset="0"/>
            </a:endParaRPr>
          </a:p>
        </p:txBody>
      </p:sp>
      <p:sp>
        <p:nvSpPr>
          <p:cNvPr id="5" name="Rectangle 4"/>
          <p:cNvSpPr/>
          <p:nvPr/>
        </p:nvSpPr>
        <p:spPr>
          <a:xfrm>
            <a:off x="8839200" y="0"/>
            <a:ext cx="304800" cy="6858000"/>
          </a:xfrm>
          <a:prstGeom prst="rect">
            <a:avLst/>
          </a:prstGeom>
          <a:solidFill>
            <a:srgbClr val="0000CC"/>
          </a:solidFill>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latin typeface="Segoe UI" panose="020B0502040204020203" pitchFamily="34" charset="0"/>
            </a:endParaRPr>
          </a:p>
        </p:txBody>
      </p:sp>
      <p:sp>
        <p:nvSpPr>
          <p:cNvPr id="7" name="Rectangle 6"/>
          <p:cNvSpPr/>
          <p:nvPr/>
        </p:nvSpPr>
        <p:spPr>
          <a:xfrm>
            <a:off x="0" y="6553200"/>
            <a:ext cx="9144000" cy="304800"/>
          </a:xfrm>
          <a:prstGeom prst="rect">
            <a:avLst/>
          </a:prstGeom>
          <a:solidFill>
            <a:srgbClr val="0000CC"/>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latin typeface="Segoe UI" panose="020B0502040204020203" pitchFamily="34" charset="0"/>
            </a:endParaRPr>
          </a:p>
        </p:txBody>
      </p:sp>
      <p:sp>
        <p:nvSpPr>
          <p:cNvPr id="8" name="Rectangle 7"/>
          <p:cNvSpPr/>
          <p:nvPr/>
        </p:nvSpPr>
        <p:spPr>
          <a:xfrm>
            <a:off x="304800" y="1524000"/>
            <a:ext cx="152400" cy="5029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panose="020B0502040204020203" pitchFamily="34" charset="0"/>
            </a:endParaRPr>
          </a:p>
        </p:txBody>
      </p:sp>
      <p:sp>
        <p:nvSpPr>
          <p:cNvPr id="9" name="Rectangle 8"/>
          <p:cNvSpPr/>
          <p:nvPr/>
        </p:nvSpPr>
        <p:spPr>
          <a:xfrm>
            <a:off x="8686800" y="1524000"/>
            <a:ext cx="152400" cy="5029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panose="020B0502040204020203" pitchFamily="34" charset="0"/>
            </a:endParaRPr>
          </a:p>
        </p:txBody>
      </p:sp>
      <p:sp>
        <p:nvSpPr>
          <p:cNvPr id="10" name="Rectangle 9"/>
          <p:cNvSpPr/>
          <p:nvPr/>
        </p:nvSpPr>
        <p:spPr>
          <a:xfrm>
            <a:off x="304800" y="1524000"/>
            <a:ext cx="8458200" cy="152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panose="020B0502040204020203" pitchFamily="34" charset="0"/>
            </a:endParaRPr>
          </a:p>
        </p:txBody>
      </p:sp>
      <p:sp>
        <p:nvSpPr>
          <p:cNvPr id="11" name="Rectangle 10"/>
          <p:cNvSpPr/>
          <p:nvPr/>
        </p:nvSpPr>
        <p:spPr>
          <a:xfrm>
            <a:off x="381000" y="6400800"/>
            <a:ext cx="8458200" cy="152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panose="020B0502040204020203" pitchFamily="34" charset="0"/>
            </a:endParaRPr>
          </a:p>
        </p:txBody>
      </p:sp>
      <p:sp>
        <p:nvSpPr>
          <p:cNvPr id="2" name="Title 1"/>
          <p:cNvSpPr>
            <a:spLocks noGrp="1"/>
          </p:cNvSpPr>
          <p:nvPr>
            <p:ph type="title"/>
          </p:nvPr>
        </p:nvSpPr>
        <p:spPr>
          <a:xfrm>
            <a:off x="0" y="228600"/>
            <a:ext cx="9144000" cy="1143000"/>
          </a:xfrm>
        </p:spPr>
        <p:txBody>
          <a:bodyPr>
            <a:normAutofit/>
          </a:bodyPr>
          <a:lstStyle/>
          <a:p>
            <a:r>
              <a:rPr lang="en-US" b="1" dirty="0">
                <a:solidFill>
                  <a:schemeClr val="bg1"/>
                </a:solidFill>
                <a:effectLst>
                  <a:outerShdw blurRad="38100" dist="38100" dir="2700000" algn="tl">
                    <a:srgbClr val="000000">
                      <a:alpha val="43137"/>
                    </a:srgbClr>
                  </a:outerShdw>
                </a:effectLst>
                <a:cs typeface="Segoe UI" panose="020B0502040204020203" pitchFamily="34" charset="0"/>
              </a:rPr>
              <a:t>Five Joyous Testimonies</a:t>
            </a:r>
          </a:p>
        </p:txBody>
      </p:sp>
      <p:sp>
        <p:nvSpPr>
          <p:cNvPr id="12" name="Rounded Rectangle 11"/>
          <p:cNvSpPr/>
          <p:nvPr/>
        </p:nvSpPr>
        <p:spPr>
          <a:xfrm>
            <a:off x="762000" y="5105400"/>
            <a:ext cx="7620000" cy="1143000"/>
          </a:xfrm>
          <a:prstGeom prst="round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Segoe UI" panose="020B0502040204020203" pitchFamily="34" charset="0"/>
            </a:endParaRPr>
          </a:p>
        </p:txBody>
      </p:sp>
      <p:sp>
        <p:nvSpPr>
          <p:cNvPr id="13" name="TextBox 12"/>
          <p:cNvSpPr txBox="1"/>
          <p:nvPr/>
        </p:nvSpPr>
        <p:spPr>
          <a:xfrm>
            <a:off x="914400" y="5105400"/>
            <a:ext cx="7239000" cy="1077218"/>
          </a:xfrm>
          <a:prstGeom prst="rect">
            <a:avLst/>
          </a:prstGeom>
          <a:noFill/>
        </p:spPr>
        <p:txBody>
          <a:bodyPr wrap="square" rtlCol="0">
            <a:spAutoFit/>
          </a:bodyPr>
          <a:lstStyle/>
          <a:p>
            <a:pPr algn="ctr"/>
            <a:r>
              <a:rPr lang="en-US" sz="3200" dirty="0">
                <a:solidFill>
                  <a:schemeClr val="bg1"/>
                </a:solidFill>
                <a:latin typeface="Segoe UI" panose="020B0502040204020203" pitchFamily="34" charset="0"/>
                <a:cs typeface="Segoe UI" panose="020B0502040204020203" pitchFamily="34" charset="0"/>
              </a:rPr>
              <a:t>Paul left us an example in order to be </a:t>
            </a:r>
            <a:r>
              <a:rPr lang="en-US" sz="3200" b="1" dirty="0">
                <a:solidFill>
                  <a:schemeClr val="bg1"/>
                </a:solidFill>
                <a:latin typeface="Segoe UI" panose="020B0502040204020203" pitchFamily="34" charset="0"/>
                <a:cs typeface="Segoe UI" panose="020B0502040204020203" pitchFamily="34" charset="0"/>
              </a:rPr>
              <a:t>victorious in Christ!</a:t>
            </a:r>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56996" y="2339880"/>
            <a:ext cx="3053604" cy="1622520"/>
          </a:xfrm>
          <a:prstGeom prst="rect">
            <a:avLst/>
          </a:prstGeom>
          <a:ln>
            <a:noFill/>
          </a:ln>
          <a:effectLst>
            <a:softEdge rad="112500"/>
          </a:effectLst>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par>
                          <p:cTn id="25" fill="hold">
                            <p:stCondLst>
                              <p:cond delay="500"/>
                            </p:stCondLst>
                            <p:childTnLst>
                              <p:par>
                                <p:cTn id="26" presetID="9" presetClass="entr" presetSubtype="0" fill="hold"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dissolve">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blinds(horizontal)">
                                      <p:cBhvr>
                                        <p:cTn id="33" dur="500"/>
                                        <p:tgtEl>
                                          <p:spTgt spid="12"/>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blinds(horizontal)">
                                      <p:cBhvr>
                                        <p:cTn id="3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648200"/>
          </a:xfrm>
        </p:spPr>
        <p:txBody>
          <a:bodyPr>
            <a:normAutofit/>
          </a:bodyPr>
          <a:lstStyle/>
          <a:p>
            <a:r>
              <a:rPr lang="en-US" dirty="0">
                <a:cs typeface="Segoe UI" panose="020B0502040204020203" pitchFamily="34" charset="0"/>
              </a:rPr>
              <a:t>The Christian life is not burdensome</a:t>
            </a:r>
          </a:p>
          <a:p>
            <a:endParaRPr lang="en-US" dirty="0">
              <a:solidFill>
                <a:srgbClr val="C00000"/>
              </a:solidFill>
              <a:cs typeface="Segoe UI" panose="020B0502040204020203" pitchFamily="34" charset="0"/>
            </a:endParaRPr>
          </a:p>
          <a:p>
            <a:endParaRPr lang="en-US" dirty="0">
              <a:solidFill>
                <a:srgbClr val="C00000"/>
              </a:solidFill>
              <a:cs typeface="Segoe UI" panose="020B0502040204020203" pitchFamily="34" charset="0"/>
            </a:endParaRPr>
          </a:p>
          <a:p>
            <a:r>
              <a:rPr lang="en-US" dirty="0">
                <a:cs typeface="Segoe UI" panose="020B0502040204020203" pitchFamily="34" charset="0"/>
              </a:rPr>
              <a:t>The joys are set before us:</a:t>
            </a:r>
          </a:p>
          <a:p>
            <a:pPr lvl="1"/>
            <a:r>
              <a:rPr lang="en-US" sz="3000" dirty="0">
                <a:solidFill>
                  <a:srgbClr val="0000CC"/>
                </a:solidFill>
                <a:latin typeface="Segoe UI Semibold" panose="020B0702040204020203" pitchFamily="34" charset="0"/>
                <a:cs typeface="Segoe UI Semibold" panose="020B0702040204020203" pitchFamily="34" charset="0"/>
              </a:rPr>
              <a:t>Forgiveness of sins!</a:t>
            </a:r>
          </a:p>
          <a:p>
            <a:pPr lvl="1"/>
            <a:r>
              <a:rPr lang="en-US" sz="3000" dirty="0">
                <a:solidFill>
                  <a:srgbClr val="0000CC"/>
                </a:solidFill>
                <a:latin typeface="Segoe UI Semibold" panose="020B0702040204020203" pitchFamily="34" charset="0"/>
                <a:cs typeface="Segoe UI Semibold" panose="020B0702040204020203" pitchFamily="34" charset="0"/>
              </a:rPr>
              <a:t>Deliverance from bondage!</a:t>
            </a:r>
          </a:p>
          <a:p>
            <a:pPr lvl="1"/>
            <a:r>
              <a:rPr lang="en-US" sz="3000" dirty="0">
                <a:solidFill>
                  <a:srgbClr val="0000CC"/>
                </a:solidFill>
                <a:latin typeface="Segoe UI Semibold" panose="020B0702040204020203" pitchFamily="34" charset="0"/>
                <a:cs typeface="Segoe UI Semibold" panose="020B0702040204020203" pitchFamily="34" charset="0"/>
              </a:rPr>
              <a:t>An eternal home with God!</a:t>
            </a:r>
          </a:p>
        </p:txBody>
      </p:sp>
      <p:sp>
        <p:nvSpPr>
          <p:cNvPr id="6" name="Rectangle 5"/>
          <p:cNvSpPr/>
          <p:nvPr/>
        </p:nvSpPr>
        <p:spPr>
          <a:xfrm>
            <a:off x="0" y="0"/>
            <a:ext cx="9144000" cy="1524000"/>
          </a:xfrm>
          <a:prstGeom prst="rect">
            <a:avLst/>
          </a:prstGeom>
          <a:solidFill>
            <a:srgbClr val="0000CC"/>
          </a:solidFill>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latin typeface="Segoe UI" panose="020B0502040204020203" pitchFamily="34" charset="0"/>
            </a:endParaRPr>
          </a:p>
        </p:txBody>
      </p:sp>
      <p:sp>
        <p:nvSpPr>
          <p:cNvPr id="4" name="Rectangle 3"/>
          <p:cNvSpPr/>
          <p:nvPr/>
        </p:nvSpPr>
        <p:spPr>
          <a:xfrm>
            <a:off x="0" y="0"/>
            <a:ext cx="304800" cy="6858000"/>
          </a:xfrm>
          <a:prstGeom prst="rect">
            <a:avLst/>
          </a:prstGeom>
          <a:solidFill>
            <a:srgbClr val="0000CC"/>
          </a:solidFill>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latin typeface="Segoe UI" panose="020B0502040204020203" pitchFamily="34" charset="0"/>
            </a:endParaRPr>
          </a:p>
        </p:txBody>
      </p:sp>
      <p:sp>
        <p:nvSpPr>
          <p:cNvPr id="5" name="Rectangle 4"/>
          <p:cNvSpPr/>
          <p:nvPr/>
        </p:nvSpPr>
        <p:spPr>
          <a:xfrm>
            <a:off x="8839200" y="0"/>
            <a:ext cx="304800" cy="6858000"/>
          </a:xfrm>
          <a:prstGeom prst="rect">
            <a:avLst/>
          </a:prstGeom>
          <a:solidFill>
            <a:srgbClr val="0000CC"/>
          </a:solidFill>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latin typeface="Segoe UI" panose="020B0502040204020203" pitchFamily="34" charset="0"/>
            </a:endParaRPr>
          </a:p>
        </p:txBody>
      </p:sp>
      <p:sp>
        <p:nvSpPr>
          <p:cNvPr id="7" name="Rectangle 6"/>
          <p:cNvSpPr/>
          <p:nvPr/>
        </p:nvSpPr>
        <p:spPr>
          <a:xfrm>
            <a:off x="0" y="6553200"/>
            <a:ext cx="9144000" cy="304800"/>
          </a:xfrm>
          <a:prstGeom prst="rect">
            <a:avLst/>
          </a:prstGeom>
          <a:solidFill>
            <a:srgbClr val="0000CC"/>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latin typeface="Segoe UI" panose="020B0502040204020203" pitchFamily="34" charset="0"/>
            </a:endParaRPr>
          </a:p>
        </p:txBody>
      </p:sp>
      <p:sp>
        <p:nvSpPr>
          <p:cNvPr id="8" name="Rectangle 7"/>
          <p:cNvSpPr/>
          <p:nvPr/>
        </p:nvSpPr>
        <p:spPr>
          <a:xfrm>
            <a:off x="304800" y="1524000"/>
            <a:ext cx="152400" cy="5029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panose="020B0502040204020203" pitchFamily="34" charset="0"/>
            </a:endParaRPr>
          </a:p>
        </p:txBody>
      </p:sp>
      <p:sp>
        <p:nvSpPr>
          <p:cNvPr id="9" name="Rectangle 8"/>
          <p:cNvSpPr/>
          <p:nvPr/>
        </p:nvSpPr>
        <p:spPr>
          <a:xfrm>
            <a:off x="8686800" y="1524000"/>
            <a:ext cx="152400" cy="5029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panose="020B0502040204020203" pitchFamily="34" charset="0"/>
            </a:endParaRPr>
          </a:p>
        </p:txBody>
      </p:sp>
      <p:sp>
        <p:nvSpPr>
          <p:cNvPr id="10" name="Rectangle 9"/>
          <p:cNvSpPr/>
          <p:nvPr/>
        </p:nvSpPr>
        <p:spPr>
          <a:xfrm>
            <a:off x="304800" y="1524000"/>
            <a:ext cx="8458200" cy="152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panose="020B0502040204020203" pitchFamily="34" charset="0"/>
            </a:endParaRPr>
          </a:p>
        </p:txBody>
      </p:sp>
      <p:sp>
        <p:nvSpPr>
          <p:cNvPr id="11" name="Rectangle 10"/>
          <p:cNvSpPr/>
          <p:nvPr/>
        </p:nvSpPr>
        <p:spPr>
          <a:xfrm>
            <a:off x="381000" y="6400800"/>
            <a:ext cx="8458200" cy="152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panose="020B0502040204020203" pitchFamily="34" charset="0"/>
            </a:endParaRPr>
          </a:p>
        </p:txBody>
      </p:sp>
      <p:sp>
        <p:nvSpPr>
          <p:cNvPr id="2" name="Title 1"/>
          <p:cNvSpPr>
            <a:spLocks noGrp="1"/>
          </p:cNvSpPr>
          <p:nvPr>
            <p:ph type="title"/>
          </p:nvPr>
        </p:nvSpPr>
        <p:spPr>
          <a:xfrm>
            <a:off x="0" y="228600"/>
            <a:ext cx="9144000" cy="1143000"/>
          </a:xfrm>
        </p:spPr>
        <p:txBody>
          <a:bodyPr>
            <a:normAutofit/>
          </a:bodyPr>
          <a:lstStyle/>
          <a:p>
            <a:r>
              <a:rPr lang="en-US" b="1" dirty="0">
                <a:solidFill>
                  <a:schemeClr val="bg1"/>
                </a:solidFill>
                <a:effectLst>
                  <a:outerShdw blurRad="38100" dist="38100" dir="2700000" algn="tl">
                    <a:srgbClr val="000000">
                      <a:alpha val="43137"/>
                    </a:srgbClr>
                  </a:outerShdw>
                </a:effectLst>
                <a:cs typeface="Segoe UI" panose="020B0502040204020203" pitchFamily="34" charset="0"/>
              </a:rPr>
              <a:t>Conclusion</a:t>
            </a:r>
          </a:p>
        </p:txBody>
      </p:sp>
      <p:sp>
        <p:nvSpPr>
          <p:cNvPr id="14" name="Rounded Rectangle 13"/>
          <p:cNvSpPr/>
          <p:nvPr/>
        </p:nvSpPr>
        <p:spPr>
          <a:xfrm>
            <a:off x="685800" y="2438400"/>
            <a:ext cx="7772400" cy="990600"/>
          </a:xfrm>
          <a:prstGeom prst="round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Segoe UI" panose="020B0502040204020203" pitchFamily="34" charset="0"/>
            </a:endParaRPr>
          </a:p>
        </p:txBody>
      </p:sp>
      <p:sp>
        <p:nvSpPr>
          <p:cNvPr id="15" name="TextBox 14"/>
          <p:cNvSpPr txBox="1"/>
          <p:nvPr/>
        </p:nvSpPr>
        <p:spPr>
          <a:xfrm>
            <a:off x="762000" y="2438400"/>
            <a:ext cx="7620000" cy="954107"/>
          </a:xfrm>
          <a:prstGeom prst="rect">
            <a:avLst/>
          </a:prstGeom>
          <a:noFill/>
        </p:spPr>
        <p:txBody>
          <a:bodyPr wrap="square" rtlCol="0">
            <a:spAutoFit/>
          </a:bodyPr>
          <a:lstStyle/>
          <a:p>
            <a:pPr algn="ctr"/>
            <a:r>
              <a:rPr lang="en-US" sz="2800" dirty="0">
                <a:solidFill>
                  <a:schemeClr val="bg1"/>
                </a:solidFill>
                <a:latin typeface="Segoe UI" panose="020B0502040204020203" pitchFamily="34" charset="0"/>
                <a:cs typeface="Segoe UI" panose="020B0502040204020203" pitchFamily="34" charset="0"/>
              </a:rPr>
              <a:t>The burden is trying to carry the cross of</a:t>
            </a:r>
            <a:br>
              <a:rPr lang="en-US" sz="2800" dirty="0">
                <a:solidFill>
                  <a:schemeClr val="bg1"/>
                </a:solidFill>
                <a:latin typeface="Segoe UI" panose="020B0502040204020203" pitchFamily="34" charset="0"/>
                <a:cs typeface="Segoe UI" panose="020B0502040204020203" pitchFamily="34" charset="0"/>
              </a:rPr>
            </a:br>
            <a:r>
              <a:rPr lang="en-US" sz="2800" dirty="0">
                <a:solidFill>
                  <a:schemeClr val="bg1"/>
                </a:solidFill>
                <a:latin typeface="Segoe UI" panose="020B0502040204020203" pitchFamily="34" charset="0"/>
                <a:cs typeface="Segoe UI" panose="020B0502040204020203" pitchFamily="34" charset="0"/>
              </a:rPr>
              <a:t>Christ and the weight of the world also</a:t>
            </a:r>
          </a:p>
        </p:txBody>
      </p:sp>
      <p:sp>
        <p:nvSpPr>
          <p:cNvPr id="16" name="5-Point Star 15"/>
          <p:cNvSpPr/>
          <p:nvPr/>
        </p:nvSpPr>
        <p:spPr>
          <a:xfrm>
            <a:off x="838200" y="2667000"/>
            <a:ext cx="457200" cy="457200"/>
          </a:xfrm>
          <a:prstGeom prst="star5">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latin typeface="Segoe UI" panose="020B0502040204020203" pitchFamily="34" charset="0"/>
            </a:endParaRPr>
          </a:p>
        </p:txBody>
      </p:sp>
      <p:sp>
        <p:nvSpPr>
          <p:cNvPr id="17" name="5-Point Star 16"/>
          <p:cNvSpPr/>
          <p:nvPr/>
        </p:nvSpPr>
        <p:spPr>
          <a:xfrm>
            <a:off x="7848600" y="2667000"/>
            <a:ext cx="457200" cy="457200"/>
          </a:xfrm>
          <a:prstGeom prst="star5">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latin typeface="Segoe UI" panose="020B0502040204020203" pitchFamily="34" charset="0"/>
            </a:endParaRPr>
          </a:p>
        </p:txBody>
      </p:sp>
      <p:pic>
        <p:nvPicPr>
          <p:cNvPr id="19" name="Picture 18" descr="Family Bible2.jpg"/>
          <p:cNvPicPr>
            <a:picLocks noChangeAspect="1"/>
          </p:cNvPicPr>
          <p:nvPr/>
        </p:nvPicPr>
        <p:blipFill>
          <a:blip r:embed="rId2" cstate="print"/>
          <a:stretch>
            <a:fillRect/>
          </a:stretch>
        </p:blipFill>
        <p:spPr>
          <a:xfrm>
            <a:off x="6172200" y="3505200"/>
            <a:ext cx="2438400" cy="2819400"/>
          </a:xfrm>
          <a:prstGeom prst="rect">
            <a:avLst/>
          </a:prstGeom>
          <a:ln>
            <a:noFill/>
          </a:ln>
          <a:effectLst>
            <a:softEdge rad="112500"/>
          </a:effectLst>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p:cTn id="13" dur="500" fill="hold"/>
                                        <p:tgtEl>
                                          <p:spTgt spid="14"/>
                                        </p:tgtEl>
                                        <p:attrNameLst>
                                          <p:attrName>ppt_w</p:attrName>
                                        </p:attrNameLst>
                                      </p:cBhvr>
                                      <p:tavLst>
                                        <p:tav tm="0">
                                          <p:val>
                                            <p:fltVal val="0"/>
                                          </p:val>
                                        </p:tav>
                                        <p:tav tm="100000">
                                          <p:val>
                                            <p:strVal val="#ppt_w"/>
                                          </p:val>
                                        </p:tav>
                                      </p:tavLst>
                                    </p:anim>
                                    <p:anim calcmode="lin" valueType="num">
                                      <p:cBhvr>
                                        <p:cTn id="14" dur="500" fill="hold"/>
                                        <p:tgtEl>
                                          <p:spTgt spid="14"/>
                                        </p:tgtEl>
                                        <p:attrNameLst>
                                          <p:attrName>ppt_h</p:attrName>
                                        </p:attrNameLst>
                                      </p:cBhvr>
                                      <p:tavLst>
                                        <p:tav tm="0">
                                          <p:val>
                                            <p:fltVal val="0"/>
                                          </p:val>
                                        </p:tav>
                                        <p:tav tm="100000">
                                          <p:val>
                                            <p:strVal val="#ppt_h"/>
                                          </p:val>
                                        </p:tav>
                                      </p:tavLst>
                                    </p:anim>
                                  </p:childTnLst>
                                </p:cTn>
                              </p:par>
                              <p:par>
                                <p:cTn id="15" presetID="23" presetClass="entr" presetSubtype="16"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p:cTn id="21" dur="500" fill="hold"/>
                                        <p:tgtEl>
                                          <p:spTgt spid="17"/>
                                        </p:tgtEl>
                                        <p:attrNameLst>
                                          <p:attrName>ppt_w</p:attrName>
                                        </p:attrNameLst>
                                      </p:cBhvr>
                                      <p:tavLst>
                                        <p:tav tm="0">
                                          <p:val>
                                            <p:fltVal val="0"/>
                                          </p:val>
                                        </p:tav>
                                        <p:tav tm="100000">
                                          <p:val>
                                            <p:strVal val="#ppt_w"/>
                                          </p:val>
                                        </p:tav>
                                      </p:tavLst>
                                    </p:anim>
                                    <p:anim calcmode="lin" valueType="num">
                                      <p:cBhvr>
                                        <p:cTn id="22" dur="500" fill="hold"/>
                                        <p:tgtEl>
                                          <p:spTgt spid="17"/>
                                        </p:tgtEl>
                                        <p:attrNameLst>
                                          <p:attrName>ppt_h</p:attrName>
                                        </p:attrNameLst>
                                      </p:cBhvr>
                                      <p:tavLst>
                                        <p:tav tm="0">
                                          <p:val>
                                            <p:fltVal val="0"/>
                                          </p:val>
                                        </p:tav>
                                        <p:tav tm="100000">
                                          <p:val>
                                            <p:strVal val="#ppt_h"/>
                                          </p:val>
                                        </p:tav>
                                      </p:tavLst>
                                    </p:anim>
                                  </p:childTnLst>
                                </p:cTn>
                              </p:par>
                              <p:par>
                                <p:cTn id="23" presetID="23" presetClass="entr" presetSubtype="16"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500" fill="hold"/>
                                        <p:tgtEl>
                                          <p:spTgt spid="16"/>
                                        </p:tgtEl>
                                        <p:attrNameLst>
                                          <p:attrName>ppt_w</p:attrName>
                                        </p:attrNameLst>
                                      </p:cBhvr>
                                      <p:tavLst>
                                        <p:tav tm="0">
                                          <p:val>
                                            <p:fltVal val="0"/>
                                          </p:val>
                                        </p:tav>
                                        <p:tav tm="100000">
                                          <p:val>
                                            <p:strVal val="#ppt_w"/>
                                          </p:val>
                                        </p:tav>
                                      </p:tavLst>
                                    </p:anim>
                                    <p:anim calcmode="lin" valueType="num">
                                      <p:cBhvr>
                                        <p:cTn id="26" dur="500" fill="hold"/>
                                        <p:tgtEl>
                                          <p:spTgt spid="16"/>
                                        </p:tgtEl>
                                        <p:attrNameLst>
                                          <p:attrName>ppt_h</p:attrName>
                                        </p:attrNameLst>
                                      </p:cBhvr>
                                      <p:tavLst>
                                        <p:tav tm="0">
                                          <p:val>
                                            <p:fltVal val="0"/>
                                          </p:val>
                                        </p:tav>
                                        <p:tav tm="100000">
                                          <p:val>
                                            <p:strVal val="#ppt_h"/>
                                          </p:val>
                                        </p:tav>
                                      </p:tavLst>
                                    </p:anim>
                                  </p:childTnLst>
                                </p:cTn>
                              </p:par>
                            </p:childTnLst>
                          </p:cTn>
                        </p:par>
                        <p:par>
                          <p:cTn id="27" fill="hold">
                            <p:stCondLst>
                              <p:cond delay="500"/>
                            </p:stCondLst>
                            <p:childTnLst>
                              <p:par>
                                <p:cTn id="28" presetID="23" presetClass="entr" presetSubtype="16" fill="hold" nodeType="after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ppt_w</p:attrName>
                                        </p:attrNameLst>
                                      </p:cBhvr>
                                      <p:tavLst>
                                        <p:tav tm="0">
                                          <p:val>
                                            <p:fltVal val="0"/>
                                          </p:val>
                                        </p:tav>
                                        <p:tav tm="100000">
                                          <p:val>
                                            <p:strVal val="#ppt_w"/>
                                          </p:val>
                                        </p:tav>
                                      </p:tavLst>
                                    </p:anim>
                                    <p:anim calcmode="lin" valueType="num">
                                      <p:cBhvr>
                                        <p:cTn id="31" dur="500" fill="hold"/>
                                        <p:tgtEl>
                                          <p:spTgt spid="19"/>
                                        </p:tgtEl>
                                        <p:attrNameLst>
                                          <p:attrName>ppt_h</p:attrName>
                                        </p:attrNameLst>
                                      </p:cBhvr>
                                      <p:tavLst>
                                        <p:tav tm="0">
                                          <p:val>
                                            <p:fltVal val="0"/>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dissolv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dissolve">
                                      <p:cBhvr>
                                        <p:cTn id="47" dur="500"/>
                                        <p:tgtEl>
                                          <p:spTgt spid="3">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dissolve">
                                      <p:cBhvr>
                                        <p:cTn id="5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p:bldP spid="16" grpId="0" animBg="1"/>
      <p:bldP spid="1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332</Words>
  <Application>Microsoft Office PowerPoint</Application>
  <PresentationFormat>On-screen Show (4:3)</PresentationFormat>
  <Paragraphs>42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Segoe UI</vt:lpstr>
      <vt:lpstr>Segoe UI Semibold</vt:lpstr>
      <vt:lpstr>Office Theme</vt:lpstr>
      <vt:lpstr>The Joy That Awaits Us!</vt:lpstr>
      <vt:lpstr>PowerPoint Presentation</vt:lpstr>
      <vt:lpstr>Our Joy May Be Brought Low</vt:lpstr>
      <vt:lpstr>The Joy of Living Within God’s Law</vt:lpstr>
      <vt:lpstr>Five Joyous Testimonies</vt:lpstr>
      <vt:lpstr>Five Joyous Testimonies</vt:lpstr>
      <vt:lpstr>Conclusion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Joy That Awaits Us!</dc:title>
  <dc:creator>Richard Thetford</dc:creator>
  <cp:lastModifiedBy>Richard Thetford</cp:lastModifiedBy>
  <cp:revision>14</cp:revision>
  <dcterms:created xsi:type="dcterms:W3CDTF">2012-04-24T20:11:54Z</dcterms:created>
  <dcterms:modified xsi:type="dcterms:W3CDTF">2016-12-11T22:17:58Z</dcterms:modified>
</cp:coreProperties>
</file>