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7C30-19E2-4941-90CE-540AD131797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65FEC-2529-45F9-9835-DA95DEA37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B857C4-190C-40AE-B399-27DBF4F59F0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1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C6EFBB-7BE6-49A6-9DA0-92F9EC2A69B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10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F9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C3FF31DE-45D4-4F09-A488-E7A0775D3C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4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895601"/>
            <a:ext cx="8382000" cy="10128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Draw Near to God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9314" y="3886200"/>
            <a:ext cx="11538857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ea typeface="Calibri" panose="020F0502020204030204" pitchFamily="34" charset="0"/>
              </a:rPr>
              <a:t>“Draw near to God and He will draw near to you….”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James 4:8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057" name="Picture 9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29" y="304801"/>
            <a:ext cx="11524342" cy="2665413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828800" y="5192487"/>
            <a:ext cx="8534400" cy="8382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981200" y="5344888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Things that we should do to draw near to God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1905000" y="5249637"/>
            <a:ext cx="381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CFF99D"/>
                  </a:outerShdw>
                </a:effectLst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7971D-8857-FBF3-255E-C6472FC03267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52446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/>
      <p:bldP spid="20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6571" y="2608252"/>
            <a:ext cx="11520715" cy="2486063"/>
          </a:xfrm>
        </p:spPr>
        <p:txBody>
          <a:bodyPr/>
          <a:lstStyle/>
          <a:p>
            <a:r>
              <a:rPr lang="en-US" sz="3400" b="1" dirty="0"/>
              <a:t>In order to draw near to God, one must do the things in which James taught</a:t>
            </a:r>
          </a:p>
          <a:p>
            <a:r>
              <a:rPr lang="en-US" sz="3400" dirty="0"/>
              <a:t>DO WE WISH TO BE </a:t>
            </a:r>
            <a:r>
              <a:rPr lang="en-US" sz="3400" b="1" dirty="0"/>
              <a:t>NEAR</a:t>
            </a:r>
            <a:r>
              <a:rPr lang="en-US" sz="3400" dirty="0"/>
              <a:t> TO GOD?</a:t>
            </a:r>
          </a:p>
          <a:p>
            <a:pPr lvl="1"/>
            <a:r>
              <a:rPr lang="en-US" sz="3200" b="1" dirty="0">
                <a:solidFill>
                  <a:srgbClr val="003300"/>
                </a:solidFill>
              </a:rPr>
              <a:t>If so – we must be determined to be!</a:t>
            </a:r>
          </a:p>
        </p:txBody>
      </p:sp>
      <p:pic>
        <p:nvPicPr>
          <p:cNvPr id="12301" name="Picture 13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71" y="304800"/>
            <a:ext cx="11538858" cy="2222015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26571" y="853494"/>
            <a:ext cx="11538858" cy="110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Conclusion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44714" y="5029703"/>
            <a:ext cx="11502572" cy="1210553"/>
          </a:xfrm>
          <a:prstGeom prst="flowChartAlternateProcess">
            <a:avLst/>
          </a:prstGeom>
          <a:solidFill>
            <a:srgbClr val="0033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44714" y="5070251"/>
            <a:ext cx="1152071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</a:rPr>
              <a:t>“Draw near to God and He will draw near to you….”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James 4:8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08C7A98-8792-3B00-1915-F3EBD0937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04D441-651E-968E-E62E-5FC4A3DCB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52680D-522B-0D51-ACD9-E60E1A992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A620EA4-90D9-948A-5DF5-42669F105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B6850-E51F-CB41-C909-A00A63F8D849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46849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nimBg="1"/>
      <p:bldP spid="123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086" y="304800"/>
            <a:ext cx="11517085" cy="12192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829" y="304800"/>
            <a:ext cx="11517085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 Ourselves From The World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600200"/>
            <a:ext cx="11517084" cy="5105400"/>
          </a:xfrm>
        </p:spPr>
        <p:txBody>
          <a:bodyPr/>
          <a:lstStyle/>
          <a:p>
            <a:r>
              <a:rPr lang="en-US" sz="3400" b="1" dirty="0"/>
              <a:t>The groundwork that we must understand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4:4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Matthew 6:24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1 John 2:15-17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2 Corinthians 6:14-7:1</a:t>
            </a:r>
          </a:p>
          <a:p>
            <a:r>
              <a:rPr lang="en-US" sz="3400" b="1" dirty="0"/>
              <a:t>Christians who “love the world”</a:t>
            </a:r>
            <a:br>
              <a:rPr lang="en-US" sz="3400" b="1" dirty="0"/>
            </a:br>
            <a:r>
              <a:rPr lang="en-US" sz="3400" b="1" dirty="0"/>
              <a:t>are adulterers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Ephesians 5:22-33</a:t>
            </a:r>
          </a:p>
        </p:txBody>
      </p:sp>
      <p:pic>
        <p:nvPicPr>
          <p:cNvPr id="3082" name="Picture 10" descr="health-ProtectingEnviron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3012" y="2895601"/>
            <a:ext cx="4734274" cy="3336214"/>
          </a:xfrm>
          <a:prstGeom prst="rect">
            <a:avLst/>
          </a:prstGeom>
          <a:noFill/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C51B1DC9-87E7-5735-700A-BDCF35D87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F3980F-8567-A273-57E5-0C309F253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5BA05A-5879-C58F-6431-641E953D6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6C5BD97-A599-BD8E-839F-EF6DEB12D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19A37D-B5A6-716F-FA3D-D6E2B37584D2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1159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057" y="304800"/>
            <a:ext cx="11553372" cy="12192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26571" y="333828"/>
            <a:ext cx="11538857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 Ourselves From The World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6570" y="1600200"/>
            <a:ext cx="8193315" cy="2616200"/>
          </a:xfrm>
        </p:spPr>
        <p:txBody>
          <a:bodyPr/>
          <a:lstStyle/>
          <a:p>
            <a:r>
              <a:rPr lang="en-US" sz="3400" b="1" dirty="0"/>
              <a:t>The Lord is a jealous God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4:5</a:t>
            </a:r>
          </a:p>
          <a:p>
            <a:pPr lvl="1"/>
            <a:r>
              <a:rPr lang="en-US" sz="3200" dirty="0"/>
              <a:t>Likened to a jealous husband who takes offense when his bride is with another man</a:t>
            </a:r>
          </a:p>
        </p:txBody>
      </p:sp>
      <p:pic>
        <p:nvPicPr>
          <p:cNvPr id="4106" name="Picture 10" descr="jealous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9886" y="1606554"/>
            <a:ext cx="3335338" cy="4647896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36776" y="4222139"/>
            <a:ext cx="8074939" cy="20323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36775" y="4274159"/>
            <a:ext cx="80749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  <a:t>“For I am jealous for you with godly jealousy. For I have betrothed you to one husband, that I may present you as a chaste virgin to Christ.”</a:t>
            </a:r>
            <a:b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sz="3000" b="1" dirty="0">
                <a:solidFill>
                  <a:srgbClr val="FFFFFF"/>
                </a:solidFill>
                <a:latin typeface="Calibri" panose="020F0502020204030204" pitchFamily="34" charset="0"/>
              </a:rPr>
              <a:t>2 Corinthians 11:2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9119731" y="2371723"/>
            <a:ext cx="12954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0377437-ED1A-FC5C-3198-F16BA019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98BC43-E70F-2BBA-96FC-DDF0F4A9B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9539C0-49F7-3A75-2FC4-D1B1914A5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FF7FCD6-68BB-BA56-ECBA-1C64B231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3FCE23-C95D-DA95-AF8B-D8425E583657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64400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29" y="304800"/>
            <a:ext cx="11531600" cy="12192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326571" y="333828"/>
            <a:ext cx="115316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Through Humility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3829" y="1600200"/>
            <a:ext cx="7199085" cy="2754086"/>
          </a:xfrm>
        </p:spPr>
        <p:txBody>
          <a:bodyPr/>
          <a:lstStyle/>
          <a:p>
            <a:r>
              <a:rPr lang="en-US" sz="3400" b="1" dirty="0"/>
              <a:t>We must be humble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4:6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Proverbs 3:34</a:t>
            </a:r>
          </a:p>
          <a:p>
            <a:pPr lvl="2"/>
            <a:r>
              <a:rPr lang="en-US" sz="3200" dirty="0"/>
              <a:t>Man’s arrogance and pride will drive him away, not near to God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48361" y="4933725"/>
            <a:ext cx="11509810" cy="1321937"/>
          </a:xfrm>
          <a:prstGeom prst="rect">
            <a:avLst/>
          </a:prstGeom>
          <a:solidFill>
            <a:srgbClr val="FFFF75"/>
          </a:solidFill>
          <a:ln w="222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41095" y="4954946"/>
            <a:ext cx="1150619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Humility does not mean thinking less of yourself than of other people,</a:t>
            </a:r>
            <a:b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nor does it mean having a low opinion of your own gifts. It means freedom from thinking about yourself one way or the other at all (William Temple)</a:t>
            </a:r>
          </a:p>
        </p:txBody>
      </p:sp>
      <p:pic>
        <p:nvPicPr>
          <p:cNvPr id="5135" name="Picture 15" descr="humilit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45705" y="1618344"/>
            <a:ext cx="3505200" cy="3221038"/>
          </a:xfrm>
          <a:prstGeom prst="rect">
            <a:avLst/>
          </a:prstGeom>
          <a:noFill/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C1223B66-8F2C-494E-F0C1-C2DB6C12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3F406C-F9BA-53EC-B623-D01367A49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C19B03-B4B3-CCF9-E874-E9B83FFAE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7C84B0A-A4C6-FA56-19E4-C8FA5E0B5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92A420-33E3-FB8B-F16C-E4D1E570B5E8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46346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  <p:bldP spid="5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13" y="304800"/>
            <a:ext cx="11546115" cy="12192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6572" y="333828"/>
            <a:ext cx="11538856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Through Humility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6572" y="1600200"/>
            <a:ext cx="6925808" cy="4667246"/>
          </a:xfrm>
        </p:spPr>
        <p:txBody>
          <a:bodyPr/>
          <a:lstStyle/>
          <a:p>
            <a:r>
              <a:rPr lang="en-US" sz="3400" b="1" dirty="0"/>
              <a:t>When we become humble then we</a:t>
            </a:r>
            <a:br>
              <a:rPr lang="en-US" sz="3400" b="1" dirty="0"/>
            </a:br>
            <a:r>
              <a:rPr lang="en-US" sz="3400" b="1" dirty="0"/>
              <a:t>will be exalted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4:10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Proverbs 15:33; 18:12</a:t>
            </a:r>
          </a:p>
          <a:p>
            <a:pPr lvl="1"/>
            <a:r>
              <a:rPr lang="en-US" sz="3200" dirty="0"/>
              <a:t>Jesus was exalted </a:t>
            </a:r>
            <a:r>
              <a:rPr lang="en-US" sz="3200" b="1" dirty="0"/>
              <a:t>AFTER</a:t>
            </a:r>
            <a:r>
              <a:rPr lang="en-US" sz="3200" dirty="0"/>
              <a:t> he gave his life a ransom</a:t>
            </a:r>
          </a:p>
          <a:p>
            <a:pPr lvl="2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Matthew 20:26-28</a:t>
            </a:r>
          </a:p>
        </p:txBody>
      </p:sp>
      <p:pic>
        <p:nvPicPr>
          <p:cNvPr id="6157" name="Picture 13" descr="in_humility_dewey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2965" y="1600200"/>
            <a:ext cx="3505200" cy="2514600"/>
          </a:xfrm>
          <a:prstGeom prst="rect">
            <a:avLst/>
          </a:prstGeom>
          <a:noFill/>
        </p:spPr>
      </p:pic>
      <p:pic>
        <p:nvPicPr>
          <p:cNvPr id="6158" name="Picture 14" descr="Cro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70994" y="4191000"/>
            <a:ext cx="1664004" cy="2076446"/>
          </a:xfrm>
          <a:prstGeom prst="rect">
            <a:avLst/>
          </a:prstGeom>
          <a:noFill/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D8A1D656-6E48-4181-5A9A-F1166CD2B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47ED9D-8196-A766-4945-6A7B0936E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4EE61FB-4DF5-960E-E4FE-F1CC7E537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E33F69-344B-C04D-C032-666FB202E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7EB903-B990-5E38-C736-12C10565073D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49486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13" y="304800"/>
            <a:ext cx="11546115" cy="12192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26572" y="341085"/>
            <a:ext cx="11538856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to God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6571" y="1635100"/>
            <a:ext cx="8469081" cy="2016171"/>
          </a:xfrm>
        </p:spPr>
        <p:txBody>
          <a:bodyPr/>
          <a:lstStyle/>
          <a:p>
            <a:r>
              <a:rPr lang="en-US" sz="3400" b="1" dirty="0"/>
              <a:t>Must be submissive to Him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4:7</a:t>
            </a:r>
          </a:p>
          <a:p>
            <a:pPr lvl="2"/>
            <a:r>
              <a:rPr lang="en-US" sz="3200" b="1" dirty="0"/>
              <a:t>To </a:t>
            </a:r>
            <a:r>
              <a:rPr lang="en-US" sz="3200" b="1" dirty="0">
                <a:solidFill>
                  <a:srgbClr val="A50021"/>
                </a:solidFill>
              </a:rPr>
              <a:t>“submit”</a:t>
            </a:r>
            <a:r>
              <a:rPr lang="en-US" sz="3200" b="1" dirty="0"/>
              <a:t> means to “put oneself under”</a:t>
            </a:r>
            <a:endParaRPr lang="en-US" sz="3200" dirty="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8607" y="3733800"/>
            <a:ext cx="11734786" cy="5334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607" y="3707266"/>
            <a:ext cx="1173478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anose="020F0502020204030204" pitchFamily="34" charset="0"/>
              </a:rPr>
              <a:t>Power can’t force submission – Love can earn submission</a:t>
            </a:r>
          </a:p>
        </p:txBody>
      </p:sp>
      <p:pic>
        <p:nvPicPr>
          <p:cNvPr id="7183" name="Picture 15" descr="Submit%20Gold%20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3623" y="1597026"/>
            <a:ext cx="2971800" cy="2060575"/>
          </a:xfrm>
          <a:prstGeom prst="rect">
            <a:avLst/>
          </a:prstGeom>
          <a:noFill/>
        </p:spPr>
      </p:pic>
      <p:pic>
        <p:nvPicPr>
          <p:cNvPr id="7184" name="Picture 16" descr="scot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319" y="4343401"/>
            <a:ext cx="1533961" cy="1924045"/>
          </a:xfrm>
          <a:prstGeom prst="rect">
            <a:avLst/>
          </a:prstGeom>
          <a:noFill/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657600" y="4343400"/>
            <a:ext cx="6705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3200">
              <a:solidFill>
                <a:srgbClr val="000000"/>
              </a:solidFill>
              <a:latin typeface="Souvenir Lt BT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951245" y="4287560"/>
            <a:ext cx="9896041" cy="19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400" dirty="0">
                <a:solidFill>
                  <a:srgbClr val="000000"/>
                </a:solidFill>
                <a:latin typeface="Calibri" panose="020F0502020204030204" pitchFamily="34" charset="0"/>
              </a:rPr>
              <a:t>Have you </a:t>
            </a:r>
            <a:r>
              <a:rPr lang="en-US" sz="3400" b="1" dirty="0">
                <a:solidFill>
                  <a:srgbClr val="000000"/>
                </a:solidFill>
                <a:latin typeface="Calibri" panose="020F0502020204030204" pitchFamily="34" charset="0"/>
              </a:rPr>
              <a:t>submitted</a:t>
            </a:r>
            <a:r>
              <a:rPr lang="en-US" sz="3400" dirty="0">
                <a:solidFill>
                  <a:srgbClr val="000000"/>
                </a:solidFill>
                <a:latin typeface="Calibri" panose="020F0502020204030204" pitchFamily="34" charset="0"/>
              </a:rPr>
              <a:t> to God?</a:t>
            </a:r>
          </a:p>
          <a:p>
            <a:pPr marL="742950" lvl="1" indent="-285750" fontAlgn="base">
              <a:spcAft>
                <a:spcPct val="0"/>
              </a:spcAft>
              <a:buFontTx/>
              <a:buChar char="–"/>
            </a:pPr>
            <a:r>
              <a:rPr lang="en-US" sz="32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plan of salvation</a:t>
            </a:r>
          </a:p>
          <a:p>
            <a:pPr marL="742950" lvl="1" indent="-285750" fontAlgn="base">
              <a:spcAft>
                <a:spcPct val="0"/>
              </a:spcAft>
              <a:buFontTx/>
              <a:buChar char="–"/>
            </a:pPr>
            <a:r>
              <a:rPr lang="en-US" sz="32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law of God</a:t>
            </a:r>
          </a:p>
          <a:p>
            <a:pPr marL="742950" lvl="1" indent="-285750" fontAlgn="base">
              <a:spcAft>
                <a:spcPct val="0"/>
              </a:spcAft>
              <a:buFontTx/>
              <a:buChar char="–"/>
            </a:pPr>
            <a:r>
              <a:rPr lang="en-US" sz="32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His providence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C097D25-D831-819E-1DE5-DAEE57316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A9C795-CBB5-AA02-B330-8713E40C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0056C9-3C2E-FBD6-67ED-5A1E9B09D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1716903-2808-8DDD-E10D-AB604E5E1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1D3C83-A69F-CABD-D654-25AA9E04EF99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38571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71" y="304800"/>
            <a:ext cx="11517086" cy="12192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26571" y="348342"/>
            <a:ext cx="11517086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 the Devil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6571" y="1600200"/>
            <a:ext cx="8142515" cy="4953000"/>
          </a:xfrm>
        </p:spPr>
        <p:txBody>
          <a:bodyPr/>
          <a:lstStyle/>
          <a:p>
            <a:r>
              <a:rPr lang="en-US" sz="3400" b="1" dirty="0"/>
              <a:t>Be set to “resist the Devil”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4:7</a:t>
            </a:r>
          </a:p>
          <a:p>
            <a:pPr lvl="1"/>
            <a:r>
              <a:rPr lang="en-US" sz="3200" dirty="0"/>
              <a:t>Must be prepared to resist the Devil in order to draw near to God</a:t>
            </a:r>
          </a:p>
          <a:p>
            <a:pPr lvl="2"/>
            <a:r>
              <a:rPr lang="en-US" sz="3000" dirty="0">
                <a:solidFill>
                  <a:srgbClr val="003300"/>
                </a:solidFill>
                <a:ea typeface="Calibri" panose="020F0502020204030204" pitchFamily="34" charset="0"/>
              </a:rPr>
              <a:t>1 Peter 5:8</a:t>
            </a:r>
          </a:p>
          <a:p>
            <a:pPr lvl="1"/>
            <a:r>
              <a:rPr lang="en-US" sz="3200" dirty="0"/>
              <a:t>God gives Christians the resources necessary to resist</a:t>
            </a:r>
          </a:p>
          <a:p>
            <a:pPr lvl="2"/>
            <a:r>
              <a:rPr lang="en-US" sz="3000" dirty="0">
                <a:solidFill>
                  <a:srgbClr val="003300"/>
                </a:solidFill>
                <a:ea typeface="Calibri" panose="020F0502020204030204" pitchFamily="34" charset="0"/>
              </a:rPr>
              <a:t>1 Corinthians 10:13</a:t>
            </a:r>
          </a:p>
        </p:txBody>
      </p:sp>
      <p:pic>
        <p:nvPicPr>
          <p:cNvPr id="8208" name="Picture 16" descr="Woman Bible Stu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9886" y="1614711"/>
            <a:ext cx="3331026" cy="4630939"/>
          </a:xfrm>
          <a:prstGeom prst="rect">
            <a:avLst/>
          </a:prstGeom>
          <a:noFill/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FF402CCC-58B1-D967-586D-30EA1B759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0A0262-F6BA-BCF6-58C3-E5C12581B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C4517D-5497-2D1A-EDF8-815914FB1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2E868A9-FC07-CFAC-1696-8FC068703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7FD54F-F0AE-70B1-3C8A-A58FDEB012E5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04418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13" y="304800"/>
            <a:ext cx="11546115" cy="12192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19313" y="306185"/>
            <a:ext cx="11546115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 Your Hands and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Purify Your Hearts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6572" y="1600200"/>
            <a:ext cx="6074228" cy="4953000"/>
          </a:xfrm>
        </p:spPr>
        <p:txBody>
          <a:bodyPr/>
          <a:lstStyle/>
          <a:p>
            <a:r>
              <a:rPr lang="en-US" sz="3400" b="1" dirty="0"/>
              <a:t>Follow God’s instructions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4:8</a:t>
            </a:r>
          </a:p>
          <a:p>
            <a:pPr lvl="2"/>
            <a:r>
              <a:rPr lang="en-US" sz="3000" dirty="0"/>
              <a:t>Cleansing of hands is a figurative way to emphasize the purity of life</a:t>
            </a:r>
          </a:p>
          <a:p>
            <a:pPr lvl="2"/>
            <a:r>
              <a:rPr lang="en-US" sz="3000" dirty="0">
                <a:solidFill>
                  <a:srgbClr val="003300"/>
                </a:solidFill>
                <a:ea typeface="Calibri" panose="020F0502020204030204" pitchFamily="34" charset="0"/>
              </a:rPr>
              <a:t>1 Peter 1:22</a:t>
            </a:r>
          </a:p>
          <a:p>
            <a:pPr lvl="1"/>
            <a:r>
              <a:rPr lang="en-US" sz="3200" dirty="0"/>
              <a:t>Think on clean things</a:t>
            </a:r>
          </a:p>
          <a:p>
            <a:pPr lvl="2"/>
            <a:r>
              <a:rPr lang="en-US" sz="3000" dirty="0">
                <a:solidFill>
                  <a:srgbClr val="003300"/>
                </a:solidFill>
                <a:ea typeface="Calibri" panose="020F0502020204030204" pitchFamily="34" charset="0"/>
              </a:rPr>
              <a:t>Philippians 4:8</a:t>
            </a:r>
          </a:p>
        </p:txBody>
      </p:sp>
      <p:pic>
        <p:nvPicPr>
          <p:cNvPr id="9226" name="Picture 10" descr="HandWa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3656" y="1600200"/>
            <a:ext cx="5099952" cy="3371846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763656" y="5048246"/>
            <a:ext cx="5099951" cy="1490440"/>
          </a:xfrm>
          <a:prstGeom prst="rect">
            <a:avLst/>
          </a:prstGeom>
          <a:solidFill>
            <a:srgbClr val="A5002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763656" y="5098147"/>
            <a:ext cx="50836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We cannot draw near to God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with a heart that continues to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be filled with moral filth!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5F31A84-54B1-BE21-573F-EE3146996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310620-4A02-9DEF-BF0F-C30C0D20F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8BD8F6-EF7B-33AD-250A-6EBAE181D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DB12244-8002-2C2E-309B-F6A047631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9F201-6E0E-5CD5-52DD-93F2D240FA6A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11607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057" y="304800"/>
            <a:ext cx="11546114" cy="12192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2057" y="348342"/>
            <a:ext cx="11546114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Afflicted, Mourn and Weep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0200" y="1600200"/>
            <a:ext cx="6998960" cy="4953000"/>
          </a:xfrm>
        </p:spPr>
        <p:txBody>
          <a:bodyPr/>
          <a:lstStyle/>
          <a:p>
            <a:r>
              <a:rPr lang="en-US" sz="3400" b="1" dirty="0"/>
              <a:t>Lament, mourn and weep</a:t>
            </a:r>
          </a:p>
          <a:p>
            <a:pPr lvl="1"/>
            <a:r>
              <a:rPr lang="en-US" sz="3200" dirty="0">
                <a:solidFill>
                  <a:srgbClr val="003300"/>
                </a:solidFill>
                <a:ea typeface="Calibri" panose="020F0502020204030204" pitchFamily="34" charset="0"/>
              </a:rPr>
              <a:t>James 4:9</a:t>
            </a:r>
          </a:p>
          <a:p>
            <a:pPr lvl="2"/>
            <a:r>
              <a:rPr lang="en-US" sz="3000" dirty="0"/>
              <a:t>We are to mourn over our sins and forsake them</a:t>
            </a:r>
          </a:p>
          <a:p>
            <a:pPr lvl="2"/>
            <a:r>
              <a:rPr lang="en-US" sz="3000" dirty="0"/>
              <a:t>We must have a godly sorrow for sin we have committed</a:t>
            </a:r>
          </a:p>
          <a:p>
            <a:pPr lvl="2"/>
            <a:endParaRPr lang="en-US" sz="2800" b="1" dirty="0">
              <a:solidFill>
                <a:srgbClr val="003300"/>
              </a:solidFill>
              <a:latin typeface="Souvenir Lt BT" pitchFamily="18" charset="0"/>
            </a:endParaRPr>
          </a:p>
        </p:txBody>
      </p:sp>
      <p:pic>
        <p:nvPicPr>
          <p:cNvPr id="10253" name="Picture 13" descr="Sorrowful_Wo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865" y="1600200"/>
            <a:ext cx="2999303" cy="4667246"/>
          </a:xfrm>
          <a:prstGeom prst="rect">
            <a:avLst/>
          </a:prstGeom>
          <a:noFill/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12057" y="4894946"/>
            <a:ext cx="8441583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42685" y="4991784"/>
            <a:ext cx="82150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disposition that laughs</a:t>
            </a:r>
            <a:b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 sin must be broken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6B40DC6-989B-D660-11EE-6AE9CBCFE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AC79E4-D016-D6A7-6D5E-9CA3F277E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3" y="0"/>
            <a:ext cx="228600" cy="68580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8E1C1E-6079-1ADF-E447-52546F88A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7" y="0"/>
            <a:ext cx="11734786" cy="2286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19A8F5-B53E-9874-DBF6-F14D18DBD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343646"/>
            <a:ext cx="11974286" cy="20954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82681A-E7D4-7148-289C-5DDC3AEC5EAE}"/>
              </a:ext>
            </a:extLst>
          </p:cNvPr>
          <p:cNvSpPr txBox="1"/>
          <p:nvPr/>
        </p:nvSpPr>
        <p:spPr>
          <a:xfrm>
            <a:off x="0" y="6553197"/>
            <a:ext cx="1219199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    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353887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627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Souvenir Lt BT</vt:lpstr>
      <vt:lpstr>Default Design</vt:lpstr>
      <vt:lpstr>Let Us Draw Near to God</vt:lpstr>
      <vt:lpstr>Divorce Ourselves From The World</vt:lpstr>
      <vt:lpstr>Divorce Ourselves From The World</vt:lpstr>
      <vt:lpstr>Exalted Through Humility</vt:lpstr>
      <vt:lpstr>Exalted Through Humility</vt:lpstr>
      <vt:lpstr>Submit to God</vt:lpstr>
      <vt:lpstr>Resist the Devil</vt:lpstr>
      <vt:lpstr>Cleanse Your Hands and Purify Your Hearts</vt:lpstr>
      <vt:lpstr>Be Afflicted, Mourn and Weep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21</cp:revision>
  <dcterms:created xsi:type="dcterms:W3CDTF">2022-09-29T00:54:41Z</dcterms:created>
  <dcterms:modified xsi:type="dcterms:W3CDTF">2022-12-04T21:11:37Z</dcterms:modified>
</cp:coreProperties>
</file>