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8" r:id="rId5"/>
    <p:sldId id="335" r:id="rId6"/>
    <p:sldId id="336" r:id="rId7"/>
    <p:sldId id="337" r:id="rId8"/>
    <p:sldId id="338" r:id="rId9"/>
    <p:sldId id="33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365343"/>
            <a:ext cx="8133478" cy="940240"/>
          </a:xfrm>
        </p:spPr>
        <p:txBody>
          <a:bodyPr>
            <a:normAutofit/>
          </a:bodyPr>
          <a:lstStyle/>
          <a:p>
            <a:r>
              <a:rPr lang="en-US" b="1" dirty="0">
                <a:latin typeface="Clear Sans" panose="020B0503030202020304" pitchFamily="34" charset="0"/>
                <a:cs typeface="Clear Sans" panose="020B0503030202020304" pitchFamily="34" charset="0"/>
              </a:rPr>
              <a:t>Life Only In Christ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04978"/>
            <a:ext cx="8133478" cy="40656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Clear Sans Medium" panose="020B0603030202020304" pitchFamily="34" charset="0"/>
                <a:cs typeface="Clear Sans Medium" panose="020B0603030202020304" pitchFamily="34" charset="0"/>
              </a:rPr>
              <a:t>Matthew 7:13-14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sitting&#10;&#10;Description automatically generated">
            <a:extLst>
              <a:ext uri="{FF2B5EF4-FFF2-40B4-BE49-F238E27FC236}">
                <a16:creationId xmlns:a16="http://schemas.microsoft.com/office/drawing/2014/main" id="{F645D3F8-048F-4CED-8C3E-474F18C3F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929" y="4564303"/>
            <a:ext cx="3004679" cy="1147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0B856C-A259-40A6-9427-56949495D4A0}"/>
              </a:ext>
            </a:extLst>
          </p:cNvPr>
          <p:cNvSpPr txBox="1"/>
          <p:nvPr/>
        </p:nvSpPr>
        <p:spPr>
          <a:xfrm>
            <a:off x="3176" y="6550091"/>
            <a:ext cx="12185647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lear Sans" panose="020B0503030202020304" pitchFamily="34" charset="0"/>
                <a:cs typeface="Clear Sans" panose="020B0503030202020304" pitchFamily="34" charset="0"/>
              </a:rPr>
              <a:t>Richie Thetford																			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2095210"/>
            <a:ext cx="5591321" cy="43615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Old man of sin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Romans 6:6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No forgiveness of sin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Hebrews 8:22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No “new” creature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Ephesians 2:10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Unredeemed by blood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Colossians 1:14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771890"/>
            <a:ext cx="5591321" cy="1080938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Clear Sans" panose="020B0503030202020304" pitchFamily="34" charset="0"/>
                <a:cs typeface="Clear Sans" panose="020B0503030202020304" pitchFamily="34" charset="0"/>
              </a:rPr>
              <a:t>Out of Christ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6FDCF1-A4A6-4108-AA05-34D136A63B14}"/>
              </a:ext>
            </a:extLst>
          </p:cNvPr>
          <p:cNvSpPr txBox="1"/>
          <p:nvPr/>
        </p:nvSpPr>
        <p:spPr>
          <a:xfrm>
            <a:off x="3176" y="6550091"/>
            <a:ext cx="12185647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lear Sans" panose="020B0503030202020304" pitchFamily="34" charset="0"/>
                <a:cs typeface="Clear Sans" panose="020B0503030202020304" pitchFamily="34" charset="0"/>
              </a:rPr>
              <a:t>Richie Thetford																			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2095210"/>
            <a:ext cx="5591321" cy="43615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New man in Christ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Ephesians 4:22-24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Forgiveness of sin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Ephesians 1:7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New creature in Christ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2 Corinthians 5:17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Redeemed by blood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1 Peter 1:18-19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771890"/>
            <a:ext cx="5591321" cy="1080938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Clear Sans" panose="020B0503030202020304" pitchFamily="34" charset="0"/>
                <a:cs typeface="Clear Sans" panose="020B0503030202020304" pitchFamily="34" charset="0"/>
              </a:rPr>
              <a:t>In Christ Jesus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829DA3-0E8A-49F8-A4E2-64E26BA25C4F}"/>
              </a:ext>
            </a:extLst>
          </p:cNvPr>
          <p:cNvSpPr txBox="1"/>
          <p:nvPr/>
        </p:nvSpPr>
        <p:spPr>
          <a:xfrm>
            <a:off x="3176" y="6550091"/>
            <a:ext cx="12185647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lear Sans" panose="020B0503030202020304" pitchFamily="34" charset="0"/>
                <a:cs typeface="Clear Sans" panose="020B0503030202020304" pitchFamily="34" charset="0"/>
              </a:rPr>
              <a:t>Richie Thetford																			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25635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2095210"/>
            <a:ext cx="5591321" cy="43615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No Spiritual blessings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Galatians 3:14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Without God and hope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Ephesians 2:12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Living in kingdom of darkness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Colossians 1:13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Lost in sin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John 3:16; Luke 19:10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771890"/>
            <a:ext cx="5591321" cy="1080938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Clear Sans" panose="020B0503030202020304" pitchFamily="34" charset="0"/>
                <a:cs typeface="Clear Sans" panose="020B0503030202020304" pitchFamily="34" charset="0"/>
              </a:rPr>
              <a:t>Result of No Baptism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B10FDF-473D-440C-9B6B-F452684AD7BD}"/>
              </a:ext>
            </a:extLst>
          </p:cNvPr>
          <p:cNvSpPr/>
          <p:nvPr/>
        </p:nvSpPr>
        <p:spPr>
          <a:xfrm>
            <a:off x="6811347" y="4693298"/>
            <a:ext cx="4655975" cy="1271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4826F-0095-4C36-822C-72DB18788FEE}"/>
              </a:ext>
            </a:extLst>
          </p:cNvPr>
          <p:cNvSpPr txBox="1"/>
          <p:nvPr/>
        </p:nvSpPr>
        <p:spPr>
          <a:xfrm>
            <a:off x="6811347" y="4870574"/>
            <a:ext cx="4655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Children of the Devil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John 8:44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022755-C57C-4185-8508-12A80F23CA2A}"/>
              </a:ext>
            </a:extLst>
          </p:cNvPr>
          <p:cNvSpPr txBox="1"/>
          <p:nvPr/>
        </p:nvSpPr>
        <p:spPr>
          <a:xfrm>
            <a:off x="3176" y="6550091"/>
            <a:ext cx="12185647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lear Sans" panose="020B0503030202020304" pitchFamily="34" charset="0"/>
                <a:cs typeface="Clear Sans" panose="020B0503030202020304" pitchFamily="34" charset="0"/>
              </a:rPr>
              <a:t>Richie Thetford																			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34187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2095210"/>
            <a:ext cx="5591321" cy="43615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All Spiritual blessings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Ephesians 1:3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Sure hope in Christ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Hebrews 6:18-19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In the kingdom of Christ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Hebrews 12:28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Saved in Christ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2 Timothy 2:10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" y="771890"/>
            <a:ext cx="6361613" cy="1080938"/>
          </a:xfrm>
        </p:spPr>
        <p:txBody>
          <a:bodyPr>
            <a:noAutofit/>
          </a:bodyPr>
          <a:lstStyle/>
          <a:p>
            <a:r>
              <a:rPr lang="en-US" sz="4200" b="1" dirty="0">
                <a:latin typeface="Clear Sans" panose="020B0503030202020304" pitchFamily="34" charset="0"/>
                <a:cs typeface="Clear Sans" panose="020B0503030202020304" pitchFamily="34" charset="0"/>
              </a:rPr>
              <a:t>Result of Being Baptized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022755-C57C-4185-8508-12A80F23CA2A}"/>
              </a:ext>
            </a:extLst>
          </p:cNvPr>
          <p:cNvSpPr txBox="1"/>
          <p:nvPr/>
        </p:nvSpPr>
        <p:spPr>
          <a:xfrm>
            <a:off x="3176" y="6550091"/>
            <a:ext cx="12185647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lear Sans" panose="020B0503030202020304" pitchFamily="34" charset="0"/>
                <a:cs typeface="Clear Sans" panose="020B0503030202020304" pitchFamily="34" charset="0"/>
              </a:rPr>
              <a:t>Richie Thetford																			       www.thetfordcountry.com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0AB9E2-6D6E-48E8-A500-EAF833F3CA4D}"/>
              </a:ext>
            </a:extLst>
          </p:cNvPr>
          <p:cNvSpPr/>
          <p:nvPr/>
        </p:nvSpPr>
        <p:spPr>
          <a:xfrm>
            <a:off x="6811347" y="4693298"/>
            <a:ext cx="4655975" cy="1271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10C2CE-EF41-481C-BA3C-D4CE9D3B3434}"/>
              </a:ext>
            </a:extLst>
          </p:cNvPr>
          <p:cNvSpPr txBox="1"/>
          <p:nvPr/>
        </p:nvSpPr>
        <p:spPr>
          <a:xfrm>
            <a:off x="6811347" y="4870574"/>
            <a:ext cx="4655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Children of God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503030202020304" pitchFamily="34" charset="0"/>
                <a:cs typeface="Clear Sans" panose="020B0503030202020304" pitchFamily="34" charset="0"/>
              </a:rPr>
              <a:t>Galatians 3:26-27</a:t>
            </a:r>
          </a:p>
        </p:txBody>
      </p:sp>
    </p:spTree>
    <p:extLst>
      <p:ext uri="{BB962C8B-B14F-4D97-AF65-F5344CB8AC3E}">
        <p14:creationId xmlns:p14="http://schemas.microsoft.com/office/powerpoint/2010/main" val="1130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365343"/>
            <a:ext cx="8133478" cy="940240"/>
          </a:xfrm>
        </p:spPr>
        <p:txBody>
          <a:bodyPr>
            <a:normAutofit/>
          </a:bodyPr>
          <a:lstStyle/>
          <a:p>
            <a:r>
              <a:rPr lang="en-US" b="1" dirty="0">
                <a:latin typeface="Clear Sans" panose="020B0503030202020304" pitchFamily="34" charset="0"/>
                <a:cs typeface="Clear Sans" panose="020B0503030202020304" pitchFamily="34" charset="0"/>
              </a:rPr>
              <a:t>Life Only In Christ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04978"/>
            <a:ext cx="8133478" cy="40656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Clear Sans Medium" panose="020B0603030202020304" pitchFamily="34" charset="0"/>
                <a:cs typeface="Clear Sans Medium" panose="020B0603030202020304" pitchFamily="34" charset="0"/>
              </a:rPr>
              <a:t>Matthew 7:13-14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Picture 9" descr="A picture containing sitting&#10;&#10;Description automatically generated">
            <a:extLst>
              <a:ext uri="{FF2B5EF4-FFF2-40B4-BE49-F238E27FC236}">
                <a16:creationId xmlns:a16="http://schemas.microsoft.com/office/drawing/2014/main" id="{F645D3F8-048F-4CED-8C3E-474F18C3F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356" y="997645"/>
            <a:ext cx="6896652" cy="2633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0B856C-A259-40A6-9427-56949495D4A0}"/>
              </a:ext>
            </a:extLst>
          </p:cNvPr>
          <p:cNvSpPr txBox="1"/>
          <p:nvPr/>
        </p:nvSpPr>
        <p:spPr>
          <a:xfrm>
            <a:off x="3176" y="6550091"/>
            <a:ext cx="12185647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 panose="020B0503030202020304" pitchFamily="34" charset="0"/>
                <a:ea typeface="+mn-ea"/>
                <a:cs typeface="Clear Sans" panose="020B0503030202020304" pitchFamily="34" charset="0"/>
              </a:rPr>
              <a:t>Richie Thetford												         							       www.thetfordcountry.com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04E98E-8DF6-4DA1-B337-B5F16E28D428}"/>
              </a:ext>
            </a:extLst>
          </p:cNvPr>
          <p:cNvSpPr txBox="1"/>
          <p:nvPr/>
        </p:nvSpPr>
        <p:spPr>
          <a:xfrm>
            <a:off x="3176" y="363899"/>
            <a:ext cx="910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lear Sans" panose="020B0503030202020304" pitchFamily="34" charset="0"/>
                <a:ea typeface="+mn-ea"/>
                <a:cs typeface="Clear Sans" panose="020B0503030202020304" pitchFamily="34" charset="0"/>
              </a:rPr>
              <a:t>God created us with the ability to make a choice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D49AC-F490-4DA0-BDFA-2409594DA1CF}"/>
              </a:ext>
            </a:extLst>
          </p:cNvPr>
          <p:cNvSpPr txBox="1"/>
          <p:nvPr/>
        </p:nvSpPr>
        <p:spPr>
          <a:xfrm>
            <a:off x="6285" y="3576741"/>
            <a:ext cx="910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lear Sans" panose="020B0503030202020304" pitchFamily="34" charset="0"/>
                <a:ea typeface="+mn-ea"/>
                <a:cs typeface="Clear Sans" panose="020B0503030202020304" pitchFamily="34" charset="0"/>
              </a:rPr>
              <a:t>CHOOSE WISELY!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AE9FF2-9E43-4EB6-B6BE-9810D04AF42A}"/>
              </a:ext>
            </a:extLst>
          </p:cNvPr>
          <p:cNvSpPr txBox="1"/>
          <p:nvPr/>
        </p:nvSpPr>
        <p:spPr>
          <a:xfrm>
            <a:off x="9111715" y="4777270"/>
            <a:ext cx="307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Romans 3:23</a:t>
            </a:r>
          </a:p>
        </p:txBody>
      </p:sp>
    </p:spTree>
    <p:extLst>
      <p:ext uri="{BB962C8B-B14F-4D97-AF65-F5344CB8AC3E}">
        <p14:creationId xmlns:p14="http://schemas.microsoft.com/office/powerpoint/2010/main" val="31222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 design</Template>
  <TotalTime>0</TotalTime>
  <Words>313</Words>
  <Application>Microsoft Office PowerPoint</Application>
  <PresentationFormat>Widescreen</PresentationFormat>
  <Paragraphs>53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Clear Sans</vt:lpstr>
      <vt:lpstr>Clear Sans Medium</vt:lpstr>
      <vt:lpstr>Trebuchet MS</vt:lpstr>
      <vt:lpstr>Berlin</vt:lpstr>
      <vt:lpstr>Life Only In Christ</vt:lpstr>
      <vt:lpstr>Out of Christ</vt:lpstr>
      <vt:lpstr>In Christ Jesus</vt:lpstr>
      <vt:lpstr>Result of No Baptism</vt:lpstr>
      <vt:lpstr>Result of Being Baptized</vt:lpstr>
      <vt:lpstr>Life Only In Christ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2020-04-17T19:24:57Z</dcterms:created>
  <dcterms:modified xsi:type="dcterms:W3CDTF">2020-05-03T19:05:40Z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