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3DC"/>
    <a:srgbClr val="1E3ADA"/>
    <a:srgbClr val="7BEBD8"/>
    <a:srgbClr val="8335E5"/>
    <a:srgbClr val="6B8DE1"/>
    <a:srgbClr val="6C92E1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 showGuides="1">
      <p:cViewPr varScale="1">
        <p:scale>
          <a:sx n="83" d="100"/>
          <a:sy n="83" d="100"/>
        </p:scale>
        <p:origin x="187" y="82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9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BDD7-4F37-46AB-9A13-BF4D77EDD71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F48A-6110-47DA-8521-A1D1FFD22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036C-9E7C-4FFC-99FA-414B61E345DD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0AB-5C3C-4B4F-8E2A-8B7A0A8CE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is image is an abstract decorative shape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50356" y="212900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cs typeface="Segoe UI" panose="020B0502040204020203" pitchFamily="34" charset="0"/>
              </a:rPr>
              <a:t>LIVING BY FAITH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9B3B2-A399-4BDE-B155-5FEB84997914}"/>
              </a:ext>
            </a:extLst>
          </p:cNvPr>
          <p:cNvSpPr txBox="1"/>
          <p:nvPr/>
        </p:nvSpPr>
        <p:spPr>
          <a:xfrm>
            <a:off x="150357" y="3103423"/>
            <a:ext cx="4845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6313DC"/>
                </a:solidFill>
              </a:rPr>
              <a:t>1 Corinthians 1:10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Romans 1:16-17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Galatians 3:11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2 Corinthians 5:7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Hebrews 10:38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900BBD-9927-4619-AEDD-AE03973B5FA6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3858-A778-4FAF-A3FE-413C0654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365126"/>
            <a:ext cx="11453090" cy="901700"/>
          </a:xfrm>
          <a:ln w="127000">
            <a:solidFill>
              <a:srgbClr val="7BEBD8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6313DC"/>
                </a:solidFill>
                <a:latin typeface="+mn-lt"/>
              </a:rPr>
              <a:t>  Living by Faith</a:t>
            </a:r>
            <a:r>
              <a:rPr lang="en-US" dirty="0">
                <a:solidFill>
                  <a:srgbClr val="6313DC"/>
                </a:solidFill>
                <a:latin typeface="+mn-lt"/>
              </a:rPr>
              <a:t> </a:t>
            </a:r>
            <a:r>
              <a:rPr lang="en-US" dirty="0">
                <a:solidFill>
                  <a:srgbClr val="1E3ADA"/>
                </a:solidFill>
                <a:latin typeface="+mn-lt"/>
              </a:rPr>
              <a:t>– Requires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18D3-4F04-49F3-B4DB-6C0EC445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2468581"/>
            <a:ext cx="11453090" cy="3779817"/>
          </a:xfrm>
        </p:spPr>
        <p:txBody>
          <a:bodyPr/>
          <a:lstStyle/>
          <a:p>
            <a:r>
              <a:rPr lang="en-US" sz="3400" dirty="0"/>
              <a:t>We can’t believe in something without</a:t>
            </a:r>
            <a:br>
              <a:rPr lang="en-US" sz="3400" dirty="0"/>
            </a:br>
            <a:r>
              <a:rPr lang="en-US" sz="3400" dirty="0"/>
              <a:t>a word from God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1 John 1:7</a:t>
            </a:r>
          </a:p>
          <a:p>
            <a:r>
              <a:rPr lang="en-US" sz="3400" dirty="0"/>
              <a:t>It reveals what is wrong with the</a:t>
            </a:r>
            <a:br>
              <a:rPr lang="en-US" sz="3400" dirty="0"/>
            </a:br>
            <a:r>
              <a:rPr lang="en-US" sz="3400" dirty="0"/>
              <a:t>“but the Bible doesn’t say I can’t”</a:t>
            </a:r>
            <a:br>
              <a:rPr lang="en-US" sz="3400" dirty="0"/>
            </a:br>
            <a:r>
              <a:rPr lang="en-US" sz="3400" dirty="0"/>
              <a:t>doctrine</a:t>
            </a:r>
          </a:p>
          <a:p>
            <a:r>
              <a:rPr lang="en-US" sz="3400" dirty="0"/>
              <a:t>If no word from God – then there is no faith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0745E-448D-4DAA-AA9B-AB92D9674977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4FFB7-0C31-4C83-8B64-172956AF8D11}"/>
              </a:ext>
            </a:extLst>
          </p:cNvPr>
          <p:cNvSpPr/>
          <p:nvPr/>
        </p:nvSpPr>
        <p:spPr>
          <a:xfrm>
            <a:off x="0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35DCF-DDBA-46EC-8A7A-E3F86733A3CE}"/>
              </a:ext>
            </a:extLst>
          </p:cNvPr>
          <p:cNvSpPr/>
          <p:nvPr/>
        </p:nvSpPr>
        <p:spPr>
          <a:xfrm>
            <a:off x="11979564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AA646-6E2F-46A4-B0C2-9584DBDE5C1C}"/>
              </a:ext>
            </a:extLst>
          </p:cNvPr>
          <p:cNvSpPr/>
          <p:nvPr/>
        </p:nvSpPr>
        <p:spPr>
          <a:xfrm>
            <a:off x="0" y="0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5BBD3-1CB6-4B95-97BF-7D326AE48508}"/>
              </a:ext>
            </a:extLst>
          </p:cNvPr>
          <p:cNvSpPr/>
          <p:nvPr/>
        </p:nvSpPr>
        <p:spPr>
          <a:xfrm>
            <a:off x="0" y="6327629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FF746-AFFC-4784-A300-5B8F32943E49}"/>
              </a:ext>
            </a:extLst>
          </p:cNvPr>
          <p:cNvSpPr txBox="1"/>
          <p:nvPr/>
        </p:nvSpPr>
        <p:spPr>
          <a:xfrm>
            <a:off x="360219" y="1390650"/>
            <a:ext cx="11453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3ADA"/>
                </a:solidFill>
              </a:rPr>
              <a:t>“So then faith comes by hearing, and hearing by the word of God.”</a:t>
            </a:r>
          </a:p>
          <a:p>
            <a:pPr algn="ctr"/>
            <a:r>
              <a:rPr lang="en-US" sz="2800" b="1" dirty="0">
                <a:solidFill>
                  <a:srgbClr val="1E3ADA"/>
                </a:solidFill>
              </a:rPr>
              <a:t>Romans 10:17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99C9AE-4D58-4297-93D0-BBC203EF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53" y="2300276"/>
            <a:ext cx="4320556" cy="324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70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3858-A778-4FAF-A3FE-413C0654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365126"/>
            <a:ext cx="11453090" cy="901700"/>
          </a:xfrm>
          <a:ln w="127000">
            <a:solidFill>
              <a:srgbClr val="7BEBD8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6313DC"/>
                </a:solidFill>
                <a:latin typeface="+mn-lt"/>
              </a:rPr>
              <a:t>  Living by Faith</a:t>
            </a:r>
            <a:r>
              <a:rPr lang="en-US" dirty="0">
                <a:solidFill>
                  <a:srgbClr val="6313DC"/>
                </a:solidFill>
                <a:latin typeface="+mn-lt"/>
              </a:rPr>
              <a:t> </a:t>
            </a:r>
            <a:r>
              <a:rPr lang="en-US" dirty="0">
                <a:solidFill>
                  <a:srgbClr val="1E3ADA"/>
                </a:solidFill>
                <a:latin typeface="+mn-lt"/>
              </a:rPr>
              <a:t>– Illustrated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18D3-4F04-49F3-B4DB-6C0EC445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477981"/>
            <a:ext cx="11453090" cy="4446569"/>
          </a:xfrm>
        </p:spPr>
        <p:txBody>
          <a:bodyPr>
            <a:normAutofit/>
          </a:bodyPr>
          <a:lstStyle/>
          <a:p>
            <a:r>
              <a:rPr lang="en-US" sz="3400" dirty="0"/>
              <a:t>Hebrews 11 shows us what faith is about</a:t>
            </a:r>
          </a:p>
          <a:p>
            <a:pPr lvl="1"/>
            <a:r>
              <a:rPr lang="en-US" sz="3200" dirty="0">
                <a:solidFill>
                  <a:srgbClr val="1E3ADA"/>
                </a:solidFill>
              </a:rPr>
              <a:t>Noah</a:t>
            </a:r>
            <a:r>
              <a:rPr lang="en-US" sz="3200" dirty="0">
                <a:solidFill>
                  <a:srgbClr val="6313DC"/>
                </a:solidFill>
              </a:rPr>
              <a:t> (v.7)</a:t>
            </a:r>
          </a:p>
          <a:p>
            <a:pPr lvl="1"/>
            <a:r>
              <a:rPr lang="en-US" sz="3200" dirty="0">
                <a:solidFill>
                  <a:srgbClr val="1E3ADA"/>
                </a:solidFill>
              </a:rPr>
              <a:t>Abraham</a:t>
            </a:r>
            <a:r>
              <a:rPr lang="en-US" sz="3200" dirty="0">
                <a:solidFill>
                  <a:srgbClr val="6313DC"/>
                </a:solidFill>
              </a:rPr>
              <a:t> (v.8-10, 17-19)</a:t>
            </a:r>
          </a:p>
          <a:p>
            <a:pPr lvl="1"/>
            <a:r>
              <a:rPr lang="en-US" sz="3200" dirty="0">
                <a:solidFill>
                  <a:srgbClr val="1E3ADA"/>
                </a:solidFill>
              </a:rPr>
              <a:t>Walls of Jericho </a:t>
            </a:r>
            <a:r>
              <a:rPr lang="en-US" sz="3200" dirty="0">
                <a:solidFill>
                  <a:srgbClr val="6313DC"/>
                </a:solidFill>
              </a:rPr>
              <a:t>(v.30)</a:t>
            </a:r>
          </a:p>
          <a:p>
            <a:r>
              <a:rPr lang="en-US" sz="3400" dirty="0"/>
              <a:t>If God has specified – the rest is excluded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2 Timothy 4:2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Mark 16:15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0745E-448D-4DAA-AA9B-AB92D9674977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4FFB7-0C31-4C83-8B64-172956AF8D11}"/>
              </a:ext>
            </a:extLst>
          </p:cNvPr>
          <p:cNvSpPr/>
          <p:nvPr/>
        </p:nvSpPr>
        <p:spPr>
          <a:xfrm>
            <a:off x="0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35DCF-DDBA-46EC-8A7A-E3F86733A3CE}"/>
              </a:ext>
            </a:extLst>
          </p:cNvPr>
          <p:cNvSpPr/>
          <p:nvPr/>
        </p:nvSpPr>
        <p:spPr>
          <a:xfrm>
            <a:off x="11979564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AA646-6E2F-46A4-B0C2-9584DBDE5C1C}"/>
              </a:ext>
            </a:extLst>
          </p:cNvPr>
          <p:cNvSpPr/>
          <p:nvPr/>
        </p:nvSpPr>
        <p:spPr>
          <a:xfrm>
            <a:off x="0" y="0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5BBD3-1CB6-4B95-97BF-7D326AE48508}"/>
              </a:ext>
            </a:extLst>
          </p:cNvPr>
          <p:cNvSpPr/>
          <p:nvPr/>
        </p:nvSpPr>
        <p:spPr>
          <a:xfrm>
            <a:off x="0" y="6327629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91EC34-FE24-4132-A352-F39B48F8B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66" y="1401764"/>
            <a:ext cx="3857144" cy="481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74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3858-A778-4FAF-A3FE-413C0654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365126"/>
            <a:ext cx="11453090" cy="901700"/>
          </a:xfrm>
          <a:ln w="127000">
            <a:solidFill>
              <a:srgbClr val="7BEBD8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313DC"/>
                </a:solidFill>
                <a:latin typeface="+mn-lt"/>
              </a:rPr>
              <a:t>  Living by Faith</a:t>
            </a:r>
            <a:r>
              <a:rPr lang="en-US" dirty="0">
                <a:solidFill>
                  <a:srgbClr val="6313DC"/>
                </a:solidFill>
                <a:latin typeface="+mn-lt"/>
              </a:rPr>
              <a:t> </a:t>
            </a:r>
            <a:r>
              <a:rPr lang="en-US" dirty="0">
                <a:solidFill>
                  <a:srgbClr val="1E3ADA"/>
                </a:solidFill>
                <a:latin typeface="+mn-lt"/>
              </a:rPr>
              <a:t>– In What We 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18D3-4F04-49F3-B4DB-6C0EC445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2468582"/>
            <a:ext cx="11453090" cy="2303444"/>
          </a:xfrm>
        </p:spPr>
        <p:txBody>
          <a:bodyPr/>
          <a:lstStyle/>
          <a:p>
            <a:r>
              <a:rPr lang="en-US" sz="3400" dirty="0"/>
              <a:t>Speak what God has spoken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Colossians 1:18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Ephesians 4:4</a:t>
            </a:r>
          </a:p>
          <a:p>
            <a:r>
              <a:rPr lang="en-US" sz="3400" dirty="0"/>
              <a:t>“contend earnestly for the faith…”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0745E-448D-4DAA-AA9B-AB92D9674977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4FFB7-0C31-4C83-8B64-172956AF8D11}"/>
              </a:ext>
            </a:extLst>
          </p:cNvPr>
          <p:cNvSpPr/>
          <p:nvPr/>
        </p:nvSpPr>
        <p:spPr>
          <a:xfrm>
            <a:off x="0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35DCF-DDBA-46EC-8A7A-E3F86733A3CE}"/>
              </a:ext>
            </a:extLst>
          </p:cNvPr>
          <p:cNvSpPr/>
          <p:nvPr/>
        </p:nvSpPr>
        <p:spPr>
          <a:xfrm>
            <a:off x="11979564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AA646-6E2F-46A4-B0C2-9584DBDE5C1C}"/>
              </a:ext>
            </a:extLst>
          </p:cNvPr>
          <p:cNvSpPr/>
          <p:nvPr/>
        </p:nvSpPr>
        <p:spPr>
          <a:xfrm>
            <a:off x="0" y="0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5BBD3-1CB6-4B95-97BF-7D326AE48508}"/>
              </a:ext>
            </a:extLst>
          </p:cNvPr>
          <p:cNvSpPr/>
          <p:nvPr/>
        </p:nvSpPr>
        <p:spPr>
          <a:xfrm>
            <a:off x="0" y="6327629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FF746-AFFC-4784-A300-5B8F32943E49}"/>
              </a:ext>
            </a:extLst>
          </p:cNvPr>
          <p:cNvSpPr txBox="1"/>
          <p:nvPr/>
        </p:nvSpPr>
        <p:spPr>
          <a:xfrm>
            <a:off x="360219" y="1390650"/>
            <a:ext cx="11453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3ADA"/>
                </a:solidFill>
              </a:rPr>
              <a:t>“If anyone speaks, let him speak as the oracles of God…”</a:t>
            </a:r>
          </a:p>
          <a:p>
            <a:pPr algn="ctr"/>
            <a:r>
              <a:rPr lang="en-US" sz="2800" b="1" dirty="0">
                <a:solidFill>
                  <a:srgbClr val="1E3ADA"/>
                </a:solidFill>
              </a:rPr>
              <a:t>1 Peter 4:11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E4A58E-F683-4E13-B8B8-F9EB43351D24}"/>
              </a:ext>
            </a:extLst>
          </p:cNvPr>
          <p:cNvSpPr/>
          <p:nvPr/>
        </p:nvSpPr>
        <p:spPr>
          <a:xfrm>
            <a:off x="360219" y="4695826"/>
            <a:ext cx="6412055" cy="1447800"/>
          </a:xfrm>
          <a:prstGeom prst="round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313D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068A-ABA4-4720-9D5D-737284308547}"/>
              </a:ext>
            </a:extLst>
          </p:cNvPr>
          <p:cNvSpPr txBox="1"/>
          <p:nvPr/>
        </p:nvSpPr>
        <p:spPr>
          <a:xfrm>
            <a:off x="360219" y="4857750"/>
            <a:ext cx="6412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“…From heaven or from men?...”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Matthew 21:25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933E97-1B2C-4505-AEC7-CD74848A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5" y="2344757"/>
            <a:ext cx="5119157" cy="386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942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3858-A778-4FAF-A3FE-413C0654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365126"/>
            <a:ext cx="11453090" cy="901700"/>
          </a:xfrm>
          <a:ln w="127000">
            <a:solidFill>
              <a:srgbClr val="7BEBD8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313DC"/>
                </a:solidFill>
                <a:latin typeface="+mn-lt"/>
              </a:rPr>
              <a:t>  Living by Faith</a:t>
            </a:r>
            <a:r>
              <a:rPr lang="en-US" dirty="0">
                <a:solidFill>
                  <a:srgbClr val="6313DC"/>
                </a:solidFill>
                <a:latin typeface="+mn-lt"/>
              </a:rPr>
              <a:t> </a:t>
            </a:r>
            <a:r>
              <a:rPr lang="en-US" dirty="0">
                <a:solidFill>
                  <a:srgbClr val="1E3ADA"/>
                </a:solidFill>
                <a:latin typeface="+mn-lt"/>
              </a:rPr>
              <a:t>– In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18D3-4F04-49F3-B4DB-6C0EC445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2468581"/>
            <a:ext cx="11453090" cy="3724805"/>
          </a:xfrm>
        </p:spPr>
        <p:txBody>
          <a:bodyPr>
            <a:normAutofit/>
          </a:bodyPr>
          <a:lstStyle/>
          <a:p>
            <a:r>
              <a:rPr lang="en-US" sz="3400" dirty="0"/>
              <a:t>By His own authority</a:t>
            </a:r>
          </a:p>
          <a:p>
            <a:r>
              <a:rPr lang="en-US" sz="3400" dirty="0"/>
              <a:t>If not spoken by the Lord – Presumptuous</a:t>
            </a:r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Deuteronomy 18:22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0745E-448D-4DAA-AA9B-AB92D9674977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4FFB7-0C31-4C83-8B64-172956AF8D11}"/>
              </a:ext>
            </a:extLst>
          </p:cNvPr>
          <p:cNvSpPr/>
          <p:nvPr/>
        </p:nvSpPr>
        <p:spPr>
          <a:xfrm>
            <a:off x="0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35DCF-DDBA-46EC-8A7A-E3F86733A3CE}"/>
              </a:ext>
            </a:extLst>
          </p:cNvPr>
          <p:cNvSpPr/>
          <p:nvPr/>
        </p:nvSpPr>
        <p:spPr>
          <a:xfrm>
            <a:off x="11979564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AA646-6E2F-46A4-B0C2-9584DBDE5C1C}"/>
              </a:ext>
            </a:extLst>
          </p:cNvPr>
          <p:cNvSpPr/>
          <p:nvPr/>
        </p:nvSpPr>
        <p:spPr>
          <a:xfrm>
            <a:off x="0" y="0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5BBD3-1CB6-4B95-97BF-7D326AE48508}"/>
              </a:ext>
            </a:extLst>
          </p:cNvPr>
          <p:cNvSpPr/>
          <p:nvPr/>
        </p:nvSpPr>
        <p:spPr>
          <a:xfrm>
            <a:off x="0" y="6327629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FF746-AFFC-4784-A300-5B8F32943E49}"/>
              </a:ext>
            </a:extLst>
          </p:cNvPr>
          <p:cNvSpPr txBox="1"/>
          <p:nvPr/>
        </p:nvSpPr>
        <p:spPr>
          <a:xfrm>
            <a:off x="360219" y="1390650"/>
            <a:ext cx="11453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3ADA"/>
                </a:solidFill>
              </a:rPr>
              <a:t>“And whatever you do in word or deed, do all in the name of the Lord Jesus…”</a:t>
            </a:r>
          </a:p>
          <a:p>
            <a:pPr algn="ctr"/>
            <a:r>
              <a:rPr lang="en-US" sz="2800" b="1" dirty="0">
                <a:solidFill>
                  <a:srgbClr val="1E3ADA"/>
                </a:solidFill>
              </a:rPr>
              <a:t>Colossians 3:17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E85482-6F96-48A2-83E3-01DE7F6E96B2}"/>
              </a:ext>
            </a:extLst>
          </p:cNvPr>
          <p:cNvSpPr/>
          <p:nvPr/>
        </p:nvSpPr>
        <p:spPr>
          <a:xfrm>
            <a:off x="447675" y="3714750"/>
            <a:ext cx="7505700" cy="1466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A4449-B607-483E-B6DB-DD9544C16DA4}"/>
              </a:ext>
            </a:extLst>
          </p:cNvPr>
          <p:cNvSpPr txBox="1"/>
          <p:nvPr/>
        </p:nvSpPr>
        <p:spPr>
          <a:xfrm>
            <a:off x="447675" y="3914775"/>
            <a:ext cx="7505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Presumptuous: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Failing to observe the limits of what is permitted or appropriate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17BECE-2801-465E-B8DB-6A0F03B87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10" y="2112885"/>
            <a:ext cx="3791927" cy="414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51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3858-A778-4FAF-A3FE-413C0654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9" y="365126"/>
            <a:ext cx="11453090" cy="901700"/>
          </a:xfrm>
          <a:ln w="127000">
            <a:solidFill>
              <a:srgbClr val="7BEBD8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313DC"/>
                </a:solidFill>
                <a:latin typeface="+mn-lt"/>
              </a:rPr>
              <a:t>  Living by Faith</a:t>
            </a:r>
            <a:r>
              <a:rPr lang="en-US" dirty="0">
                <a:solidFill>
                  <a:srgbClr val="6313DC"/>
                </a:solidFill>
                <a:latin typeface="+mn-lt"/>
              </a:rPr>
              <a:t> </a:t>
            </a:r>
            <a:r>
              <a:rPr lang="en-US" dirty="0">
                <a:solidFill>
                  <a:srgbClr val="1E3ADA"/>
                </a:solidFill>
                <a:latin typeface="+mn-lt"/>
              </a:rPr>
              <a:t>– In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18D3-4F04-49F3-B4DB-6C0EC445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2468581"/>
            <a:ext cx="11453090" cy="3724805"/>
          </a:xfrm>
        </p:spPr>
        <p:txBody>
          <a:bodyPr>
            <a:normAutofit/>
          </a:bodyPr>
          <a:lstStyle/>
          <a:p>
            <a:r>
              <a:rPr lang="en-US" sz="3400" dirty="0"/>
              <a:t>Not permitted to do anything beyond</a:t>
            </a:r>
            <a:br>
              <a:rPr lang="en-US" sz="3400" dirty="0"/>
            </a:br>
            <a:r>
              <a:rPr lang="en-US" sz="3400" dirty="0"/>
              <a:t>what is written by God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1 Corinthians 4:6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Deuteronomy 4:2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Proverbs 30:5-6</a:t>
            </a:r>
          </a:p>
          <a:p>
            <a:pPr lvl="1"/>
            <a:r>
              <a:rPr lang="en-US" sz="3200" dirty="0">
                <a:solidFill>
                  <a:srgbClr val="6313DC"/>
                </a:solidFill>
              </a:rPr>
              <a:t>Revelation 22:18-19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10745E-448D-4DAA-AA9B-AB92D9674977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4FFB7-0C31-4C83-8B64-172956AF8D11}"/>
              </a:ext>
            </a:extLst>
          </p:cNvPr>
          <p:cNvSpPr/>
          <p:nvPr/>
        </p:nvSpPr>
        <p:spPr>
          <a:xfrm>
            <a:off x="0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35DCF-DDBA-46EC-8A7A-E3F86733A3CE}"/>
              </a:ext>
            </a:extLst>
          </p:cNvPr>
          <p:cNvSpPr/>
          <p:nvPr/>
        </p:nvSpPr>
        <p:spPr>
          <a:xfrm>
            <a:off x="11979564" y="0"/>
            <a:ext cx="212436" cy="6557817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AA646-6E2F-46A4-B0C2-9584DBDE5C1C}"/>
              </a:ext>
            </a:extLst>
          </p:cNvPr>
          <p:cNvSpPr/>
          <p:nvPr/>
        </p:nvSpPr>
        <p:spPr>
          <a:xfrm>
            <a:off x="0" y="0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65BBD3-1CB6-4B95-97BF-7D326AE48508}"/>
              </a:ext>
            </a:extLst>
          </p:cNvPr>
          <p:cNvSpPr/>
          <p:nvPr/>
        </p:nvSpPr>
        <p:spPr>
          <a:xfrm>
            <a:off x="0" y="6327629"/>
            <a:ext cx="12081164" cy="230188"/>
          </a:xfrm>
          <a:prstGeom prst="rect">
            <a:avLst/>
          </a:prstGeom>
          <a:solidFill>
            <a:srgbClr val="631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FF746-AFFC-4784-A300-5B8F32943E49}"/>
              </a:ext>
            </a:extLst>
          </p:cNvPr>
          <p:cNvSpPr txBox="1"/>
          <p:nvPr/>
        </p:nvSpPr>
        <p:spPr>
          <a:xfrm>
            <a:off x="360219" y="1390650"/>
            <a:ext cx="11453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E3ADA"/>
                </a:solidFill>
              </a:rPr>
              <a:t>“And whatever you do in word or deed, do all in the name of the Lord Jesus…”</a:t>
            </a:r>
          </a:p>
          <a:p>
            <a:pPr algn="ctr"/>
            <a:r>
              <a:rPr lang="en-US" sz="2800" b="1" dirty="0">
                <a:solidFill>
                  <a:srgbClr val="1E3ADA"/>
                </a:solidFill>
              </a:rPr>
              <a:t>Colossians 3:17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A62C78-4585-4C1D-BAC9-3F0A04999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65" y="2976098"/>
            <a:ext cx="6276872" cy="328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64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This image is an abstract decorative shape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50356" y="2129003"/>
            <a:ext cx="484570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cs typeface="Segoe UI" panose="020B0502040204020203" pitchFamily="34" charset="0"/>
              </a:rPr>
              <a:t>LIVING BY FAITH</a:t>
            </a: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9B3B2-A399-4BDE-B155-5FEB84997914}"/>
              </a:ext>
            </a:extLst>
          </p:cNvPr>
          <p:cNvSpPr txBox="1"/>
          <p:nvPr/>
        </p:nvSpPr>
        <p:spPr>
          <a:xfrm>
            <a:off x="150356" y="3846373"/>
            <a:ext cx="5945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313DC"/>
                </a:solidFill>
              </a:rPr>
              <a:t>If we </a:t>
            </a:r>
            <a:r>
              <a:rPr lang="en-US" sz="3600" b="1" dirty="0">
                <a:solidFill>
                  <a:srgbClr val="6313DC"/>
                </a:solidFill>
              </a:rPr>
              <a:t>live by faith</a:t>
            </a:r>
            <a:r>
              <a:rPr lang="en-US" sz="3600" dirty="0">
                <a:solidFill>
                  <a:srgbClr val="6313DC"/>
                </a:solidFill>
              </a:rPr>
              <a:t>, we will know that God is pleased</a:t>
            </a:r>
            <a:br>
              <a:rPr lang="en-US" sz="3600" dirty="0">
                <a:solidFill>
                  <a:srgbClr val="6313DC"/>
                </a:solidFill>
              </a:rPr>
            </a:br>
            <a:r>
              <a:rPr lang="en-US" sz="3600" dirty="0">
                <a:solidFill>
                  <a:srgbClr val="6313DC"/>
                </a:solidFill>
              </a:rPr>
              <a:t>with how we live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900BBD-9927-4619-AEDD-AE03973B5FA6}"/>
              </a:ext>
            </a:extLst>
          </p:cNvPr>
          <p:cNvSpPr txBox="1"/>
          <p:nvPr/>
        </p:nvSpPr>
        <p:spPr>
          <a:xfrm>
            <a:off x="0" y="6557817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 	 www.thetfordcountry.com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1269B-FF87-42E0-B68F-F254D78212EF}"/>
              </a:ext>
            </a:extLst>
          </p:cNvPr>
          <p:cNvSpPr txBox="1"/>
          <p:nvPr/>
        </p:nvSpPr>
        <p:spPr>
          <a:xfrm>
            <a:off x="6943726" y="4762500"/>
            <a:ext cx="4095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“Is it from heaven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is it from men?”</a:t>
            </a:r>
          </a:p>
        </p:txBody>
      </p:sp>
    </p:spTree>
    <p:extLst>
      <p:ext uri="{BB962C8B-B14F-4D97-AF65-F5344CB8AC3E}">
        <p14:creationId xmlns:p14="http://schemas.microsoft.com/office/powerpoint/2010/main" val="174991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Human_resources.potx" id="{FCA23E4D-BBA6-42AA-B584-B2F61B58D23B}" vid="{FACEDC86-E352-46D7-8179-62AC0FE9D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 resources, from 24Slides</Template>
  <TotalTime>0</TotalTime>
  <Words>286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Human resources slide 1</vt:lpstr>
      <vt:lpstr>  Living by Faith – Requires God’s Word</vt:lpstr>
      <vt:lpstr>  Living by Faith – Illustrated</vt:lpstr>
      <vt:lpstr>  Living by Faith – In What We Say</vt:lpstr>
      <vt:lpstr>  Living by Faith – In What We Do</vt:lpstr>
      <vt:lpstr>  Living by Faith – In What We Do</vt:lpstr>
      <vt:lpstr>Human resources slide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2019-01-08T23:15:08Z</dcterms:created>
  <dcterms:modified xsi:type="dcterms:W3CDTF">2019-05-05T18:16:13Z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2018-11-20T23:59:14.8270896Z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