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C0C6-3E56-499A-8DF4-86572A04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65BCE-1F03-44A7-A641-1F54F75E6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8871-20A9-4AC7-9157-4E270467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0889B-C6EE-4033-B652-DB60BC21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10B0-9D99-40F7-83FA-29D4FBA7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30CC-65A2-4427-83F7-8E49973B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75DC5-3EE1-42B8-A658-1A8760D6E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87511-79CA-427B-9611-F5070C42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7809-95C1-4ACF-8D5D-69F34604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315FE-FBC4-4763-B6FC-76456C8B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8D2A8-0AA2-4E99-B442-AF14620C4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A65E-98BC-4785-9BF0-76A1EB6D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871E3-5EEB-4B52-811C-7C627799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69BC-1601-4487-B079-82FDBC40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2A934-60CD-4C29-8786-D3EADFF4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7B02-419F-4BD7-8215-45F8E951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7399-5284-4F44-B013-82961AFD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C828-9439-4804-AA52-0F1E16D2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88306-BC1E-4A70-9AE2-A799387B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10E4B-EB6A-420A-9317-6D7CF64A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068E-37D5-41A1-9077-D8922285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725A0-9BCF-4741-8706-593CA69D9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DA08-7D06-4D7E-ADE7-B3AD8699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9DBE0-191A-4B39-8A2D-1E74AEBB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EFB5-B586-4089-AE32-ADEE0A5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EDD7-125A-451D-AF0A-2956BF61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E37F9-2DCF-4249-B594-0358DFA21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DC556-4A04-4616-A70B-DEDDA9A0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AF79E-CC88-4BF3-B52F-FF650D81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6CB12-1662-4963-85FB-B841AB75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3607E-77E0-44B9-8E0D-4CE7F9A8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DFA4-07C2-4F55-868D-43549DD6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85787-1799-49AD-9570-5B1D1B34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A5D25-BD4C-4ADB-A8CD-29B6BAD53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CDFD2-402C-4EBD-98E4-5B50035F2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98376-D10E-4DE5-9457-A5CEE4C20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B1AE7-3BE5-4D0A-B384-FD46CA51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5AAE0-05B5-42A1-A242-0306BF54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8728F-705D-4B41-852E-D83F35E7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C834-5FB2-4477-A606-EAB48A1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DF7F0-28AB-49D3-89CB-61602B3B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B70E1-4C5F-4B8E-BF0D-BC82FB99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E454-EBE6-4230-9845-4544E736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DA39F-2B0E-4240-9F8E-82FC6453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B4E63-2570-4DAC-830C-97DD1490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2733-E60E-46D4-BF80-09D2B1E4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D177-1E4A-4761-8787-79172F6E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7B4B-27BB-4C5C-99C4-C2F8911F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54BD3-0FDB-4FFE-9CD4-DCA4BDD8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B8B75-08BF-4E62-BBEB-8160A5FC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DE841-5C37-4397-88A8-446E4114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2F2A-78D9-4CFA-9D34-8618C6A9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EF79-F4DF-4984-9386-FA02F76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33AC9-99EE-4D58-8ACB-BA3A803BB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6F3ED-0618-4A56-83A8-92553F7E6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A85AA-2F32-4EDD-88FB-1F47301E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6B5A0-8BC4-4DFD-85C3-091C38F3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9E2CD-AF34-4862-8289-92DC2BFE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5951E-3BF7-44D5-ABAE-78782A63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57447-3A79-47DC-948B-077DC1878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3671D-D8E0-49B8-8F32-1AC83685F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A93D-70EE-462B-8D56-93ADF055BEB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7D1AF-EC9D-479D-8F02-2851318D0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ED5F-0C9C-4B16-B2D5-A8954BB7A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78E7-C526-4618-BBDF-BAB4C5F27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10FC-7C51-41F7-969F-CC7314C02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03" y="1122363"/>
            <a:ext cx="11922101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“Make Yourselves Clean”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75907-83A6-451E-9B2D-480249827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 Timothy 5:22</a:t>
            </a:r>
          </a:p>
          <a:p>
            <a:r>
              <a:rPr lang="en-US" sz="4000" dirty="0"/>
              <a:t>2 Corinthians 7:1</a:t>
            </a:r>
          </a:p>
          <a:p>
            <a:r>
              <a:rPr lang="en-US" sz="4000" dirty="0"/>
              <a:t>Revelation 3:4-5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CB6FA-34F9-453C-A346-DF7C636B2C05}"/>
              </a:ext>
            </a:extLst>
          </p:cNvPr>
          <p:cNvSpPr txBox="1"/>
          <p:nvPr/>
        </p:nvSpPr>
        <p:spPr>
          <a:xfrm>
            <a:off x="4474280" y="307127"/>
            <a:ext cx="415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Isaiah 1:1-20</a:t>
            </a:r>
          </a:p>
        </p:txBody>
      </p:sp>
    </p:spTree>
    <p:extLst>
      <p:ext uri="{BB962C8B-B14F-4D97-AF65-F5344CB8AC3E}">
        <p14:creationId xmlns:p14="http://schemas.microsoft.com/office/powerpoint/2010/main" val="20051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E236-5CFD-4F20-B4A3-77B695E4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3" y="2165"/>
            <a:ext cx="11831359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Wash Yourselves Clean by the Word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E3CF-4C23-4605-B1AD-37ECDDD8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83" y="1218354"/>
            <a:ext cx="11831359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“Hear the Word of the Lord…”</a:t>
            </a:r>
          </a:p>
          <a:p>
            <a:pPr lvl="1"/>
            <a:r>
              <a:rPr lang="en-US" sz="3000" dirty="0"/>
              <a:t>John 15:3</a:t>
            </a:r>
          </a:p>
          <a:p>
            <a:pPr lvl="1"/>
            <a:r>
              <a:rPr lang="en-US" sz="3000" dirty="0"/>
              <a:t>John 17:17</a:t>
            </a:r>
          </a:p>
          <a:p>
            <a:r>
              <a:rPr lang="en-US" sz="3200" b="1" dirty="0"/>
              <a:t>Reveals to us Jesus </a:t>
            </a:r>
          </a:p>
          <a:p>
            <a:pPr lvl="1"/>
            <a:r>
              <a:rPr lang="en-US" sz="3000" dirty="0"/>
              <a:t>Matthew 6:17</a:t>
            </a:r>
          </a:p>
          <a:p>
            <a:pPr lvl="1"/>
            <a:r>
              <a:rPr lang="en-US" sz="3000" dirty="0"/>
              <a:t>Galatians 1:10-12</a:t>
            </a:r>
          </a:p>
          <a:p>
            <a:pPr lvl="1"/>
            <a:r>
              <a:rPr lang="en-US" sz="3000" dirty="0"/>
              <a:t>1 Corinthians 2:11-16</a:t>
            </a:r>
          </a:p>
          <a:p>
            <a:pPr lvl="1"/>
            <a:r>
              <a:rPr lang="en-US" sz="3000" dirty="0"/>
              <a:t>Proverbs 14:12</a:t>
            </a:r>
          </a:p>
          <a:p>
            <a:r>
              <a:rPr lang="en-US" sz="3200" b="1" dirty="0"/>
              <a:t>Basis for knowledgeable saving faith</a:t>
            </a:r>
          </a:p>
          <a:p>
            <a:pPr lvl="1"/>
            <a:r>
              <a:rPr lang="en-US" sz="3000" dirty="0"/>
              <a:t>Romans 10:17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F58DD-06A9-4BED-BD97-3963826EAD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8" name="Picture 7" descr="Close-up of an open book&#10;&#10;Description automatically generated">
            <a:extLst>
              <a:ext uri="{FF2B5EF4-FFF2-40B4-BE49-F238E27FC236}">
                <a16:creationId xmlns:a16="http://schemas.microsoft.com/office/drawing/2014/main" id="{FC00B864-EEAC-44B8-AC62-2066DD235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63" y="1085267"/>
            <a:ext cx="6343654" cy="40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E236-5CFD-4F20-B4A3-77B695E4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3" y="2165"/>
            <a:ext cx="11831359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Wash Yourselves Clean by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E3CF-4C23-4605-B1AD-37ECDDD8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83" y="1218354"/>
            <a:ext cx="11831359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“If you are willing and obedient…”</a:t>
            </a:r>
          </a:p>
          <a:p>
            <a:pPr lvl="1"/>
            <a:r>
              <a:rPr lang="en-US" sz="3000" dirty="0"/>
              <a:t>Acts 22:16</a:t>
            </a:r>
          </a:p>
          <a:p>
            <a:pPr lvl="1"/>
            <a:r>
              <a:rPr lang="en-US" sz="3000" dirty="0"/>
              <a:t>1 Corinthians 6:11</a:t>
            </a:r>
          </a:p>
          <a:p>
            <a:pPr lvl="1"/>
            <a:r>
              <a:rPr lang="en-US" sz="3000" dirty="0"/>
              <a:t>Ephesians 5:25-27</a:t>
            </a:r>
          </a:p>
          <a:p>
            <a:pPr lvl="1"/>
            <a:r>
              <a:rPr lang="en-US" sz="3000" dirty="0"/>
              <a:t>Titus 3:3-5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F58DD-06A9-4BED-BD97-3963826EAD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6" name="Picture 5" descr="A blue water with white text&#10;&#10;Description automatically generated">
            <a:extLst>
              <a:ext uri="{FF2B5EF4-FFF2-40B4-BE49-F238E27FC236}">
                <a16:creationId xmlns:a16="http://schemas.microsoft.com/office/drawing/2014/main" id="{977980C0-A562-4778-9710-26099CE92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45" y="1803378"/>
            <a:ext cx="7208172" cy="45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E236-5CFD-4F20-B4A3-77B695E4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4" y="2165"/>
            <a:ext cx="11829034" cy="1325563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Wash Yourselves Clean by Walking in the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E3CF-4C23-4605-B1AD-37ECDDD8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83" y="1218354"/>
            <a:ext cx="11831359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“Come, let us walk in the light of the LORD”</a:t>
            </a:r>
          </a:p>
          <a:p>
            <a:pPr lvl="1"/>
            <a:r>
              <a:rPr lang="en-US" sz="3000" dirty="0"/>
              <a:t>1 John 1:5-7</a:t>
            </a:r>
          </a:p>
          <a:p>
            <a:r>
              <a:rPr lang="en-US" sz="3200" b="1" dirty="0"/>
              <a:t>This involves: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away evil </a:t>
            </a:r>
            <a:r>
              <a:rPr lang="en-US" sz="3000" dirty="0"/>
              <a:t>– 1 Thessalonians 5:21-22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Ceasing to do evil </a:t>
            </a:r>
            <a:r>
              <a:rPr lang="en-US" sz="3000" dirty="0"/>
              <a:t>– Ephesians 2:1-2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to do good </a:t>
            </a:r>
            <a:r>
              <a:rPr lang="en-US" sz="3000" dirty="0"/>
              <a:t>– 2 Timothy 2:15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up for Jesus in your everyday life </a:t>
            </a:r>
            <a:r>
              <a:rPr lang="en-US" sz="3000" dirty="0"/>
              <a:t>– Matthew 10:32-39</a:t>
            </a:r>
          </a:p>
          <a:p>
            <a:pPr lvl="2"/>
            <a:endParaRPr lang="en-US" sz="26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F58DD-06A9-4BED-BD97-3963826EAD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BE7236-67A2-4DFD-9E0C-16AE0D43E0D4}"/>
              </a:ext>
            </a:extLst>
          </p:cNvPr>
          <p:cNvSpPr/>
          <p:nvPr/>
        </p:nvSpPr>
        <p:spPr>
          <a:xfrm>
            <a:off x="179158" y="4772026"/>
            <a:ext cx="11831359" cy="1614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EBC70-85AF-4E72-ACF8-13C6351934E1}"/>
              </a:ext>
            </a:extLst>
          </p:cNvPr>
          <p:cNvSpPr txBox="1"/>
          <p:nvPr/>
        </p:nvSpPr>
        <p:spPr>
          <a:xfrm>
            <a:off x="179158" y="4779165"/>
            <a:ext cx="1183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400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now, and let us reason together,” Says the LORD, “Though your sins are like scarlet, They shall be as white as snow; Though they are red like crimson, They shall be as wool. If you are willing and obedient, You shall eat the good of the land; But if you refuse and rebel, You shall be devoured by the sword”; For the mouth of the LORD has spoken.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1:18-20</a:t>
            </a:r>
            <a:endParaRPr lang="en-US" sz="2400" b="1" i="0" u="none" strike="noStrik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2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273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“Make Yourselves Clean”</vt:lpstr>
      <vt:lpstr>Wash Yourselves Clean by the Word of God</vt:lpstr>
      <vt:lpstr>Wash Yourselves Clean by Obedience</vt:lpstr>
      <vt:lpstr>Wash Yourselves Clean by Walking in the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“Make Yourselves Clean”</dc:title>
  <dc:creator>Richard Thetford</dc:creator>
  <cp:lastModifiedBy>Richard Thetford</cp:lastModifiedBy>
  <cp:revision>5</cp:revision>
  <dcterms:created xsi:type="dcterms:W3CDTF">2023-08-28T18:44:14Z</dcterms:created>
  <dcterms:modified xsi:type="dcterms:W3CDTF">2024-02-28T03:28:24Z</dcterms:modified>
</cp:coreProperties>
</file>