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0"/>
  </p:notesMasterIdLst>
  <p:sldIdLst>
    <p:sldId id="258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818D7-DF4E-4C59-9BBA-548250DAC33A}" type="datetimeFigureOut">
              <a:rPr lang="en-US" smtClean="0"/>
              <a:t>8/16/2020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00A82-9926-4DBA-8BA5-A22EEB8ACF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49229-E3F7-4B08-B8B0-567DB9AE2DBD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760AF-08CF-488B-8265-5F1D88C1C64E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41802-9AAA-4EB8-B737-B207AD0C712F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27BB6-0FDA-4EDD-A5D1-79FFF12955B7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B08FB-4F0B-44DE-8994-0595D6ECCDCE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AB015-62A3-4A29-BC49-965FA4BE59CA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46181-5447-4050-89D3-AA326DE4DA13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50F08-CAEB-42BA-9362-548763B98147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026DC-D31F-40BA-B49D-47D87B9BA087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64DF-92FB-4D4C-B2DE-15BC5F46772E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F1A99-F4C1-4E12-B7D3-A88A44F4EB10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E7458-324C-48F7-80F5-74B19E1CAFEB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B054C-5E05-4896-867A-8DB56A20C8AC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4B787-46DA-4B4F-B781-E768630FCF2A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E38CE2-82D3-4BA2-B844-E7281181CD7A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FF511-91B4-4318-A9F6-BECE1367AD14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9CD9-90D5-49BD-B792-F7F07D136C39}" type="datetime1">
              <a:rPr lang="en-US" smtClean="0"/>
              <a:t>8/16/2020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9136" y="1020871"/>
            <a:ext cx="6960759" cy="2849671"/>
          </a:xfrm>
        </p:spPr>
        <p:txBody>
          <a:bodyPr>
            <a:normAutofit/>
          </a:bodyPr>
          <a:lstStyle/>
          <a:p>
            <a:pPr algn="l"/>
            <a:r>
              <a:rPr lang="en-US" sz="6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Mind of Christ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8B1921-F533-4F9E-8BF6-80EC4D451D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6112" y="3896771"/>
            <a:ext cx="7113783" cy="1186108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>
                    <a:lumMod val="10000"/>
                    <a:alpha val="7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Philippians 2:1-5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0385A-4FF8-4294-BF5D-FA371481F746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A364F005-F5EF-4834-95BD-B7E9B613D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12" y="-31788"/>
            <a:ext cx="3861343" cy="284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FAAFF4-FF68-4C28-9870-3A93E873EE51}"/>
              </a:ext>
            </a:extLst>
          </p:cNvPr>
          <p:cNvSpPr txBox="1"/>
          <p:nvPr/>
        </p:nvSpPr>
        <p:spPr>
          <a:xfrm>
            <a:off x="4266112" y="4814594"/>
            <a:ext cx="7113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Romans 8:6; Romans 8:13; John 8:29</a:t>
            </a:r>
          </a:p>
        </p:txBody>
      </p:sp>
    </p:spTree>
    <p:extLst>
      <p:ext uri="{BB962C8B-B14F-4D97-AF65-F5344CB8AC3E}">
        <p14:creationId xmlns:p14="http://schemas.microsoft.com/office/powerpoint/2010/main" val="20156800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9F35-C85C-4F71-8D94-27C2F3DC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What Our Minds Dwell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D610C-EFBF-420B-ADEC-1909DA94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692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If we have the mind of Christ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Psalms 1:1-2</a:t>
            </a:r>
          </a:p>
          <a:p>
            <a:pPr lvl="1"/>
            <a:r>
              <a:rPr lang="en-US" sz="3400" dirty="0">
                <a:latin typeface="Calibri" panose="020F0502020204030204" pitchFamily="34" charset="0"/>
                <a:cs typeface="Calibri" panose="020F0502020204030204" pitchFamily="34" charset="0"/>
              </a:rPr>
              <a:t>“meditates day and night”</a:t>
            </a:r>
          </a:p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Death is coming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Ephesians 6:10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628AE-8673-4F39-BBC9-064F2B0F0908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52ADB-3A40-4B0D-82D1-963DB9D3DDCB}"/>
              </a:ext>
            </a:extLst>
          </p:cNvPr>
          <p:cNvCxnSpPr/>
          <p:nvPr/>
        </p:nvCxnSpPr>
        <p:spPr>
          <a:xfrm>
            <a:off x="677334" y="1548882"/>
            <a:ext cx="8280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person sitting on a table&#10;&#10;Description automatically generated">
            <a:extLst>
              <a:ext uri="{FF2B5EF4-FFF2-40B4-BE49-F238E27FC236}">
                <a16:creationId xmlns:a16="http://schemas.microsoft.com/office/drawing/2014/main" id="{D068F63D-9464-4CB8-9CC2-F1F3C25E4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364" y="1796693"/>
            <a:ext cx="2590415" cy="3880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809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9F35-C85C-4F71-8D94-27C2F3DC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Living the Christian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D610C-EFBF-420B-ADEC-1909DA94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692"/>
            <a:ext cx="8596668" cy="434388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Listen carefully to the word of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Colossians 1:9-10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Hebrews 5:12-14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Must know about Christ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Timothy 2:15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3:18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628AE-8673-4F39-BBC9-064F2B0F0908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52ADB-3A40-4B0D-82D1-963DB9D3DDCB}"/>
              </a:ext>
            </a:extLst>
          </p:cNvPr>
          <p:cNvCxnSpPr/>
          <p:nvPr/>
        </p:nvCxnSpPr>
        <p:spPr>
          <a:xfrm>
            <a:off x="677334" y="1548882"/>
            <a:ext cx="8280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book, text, table&#10;&#10;Description automatically generated">
            <a:extLst>
              <a:ext uri="{FF2B5EF4-FFF2-40B4-BE49-F238E27FC236}">
                <a16:creationId xmlns:a16="http://schemas.microsoft.com/office/drawing/2014/main" id="{456C5E4F-C3FB-4B6A-8E39-CA396E575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435" y="2407298"/>
            <a:ext cx="3866427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4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29F35-C85C-4F71-8D94-27C2F3DC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Gain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0D610C-EFBF-420B-ADEC-1909DA944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6692"/>
            <a:ext cx="8596668" cy="4343888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One of the characteristics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Peter 1:5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Proverbs 1:7</a:t>
            </a:r>
          </a:p>
          <a:p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do not fear God</a:t>
            </a:r>
          </a:p>
          <a:p>
            <a:pPr lvl="1"/>
            <a:r>
              <a:rPr lang="en-US" sz="34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Ecclesiastes 12:13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A628AE-8673-4F39-BBC9-064F2B0F0908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1052ADB-3A40-4B0D-82D1-963DB9D3DDCB}"/>
              </a:ext>
            </a:extLst>
          </p:cNvPr>
          <p:cNvCxnSpPr/>
          <p:nvPr/>
        </p:nvCxnSpPr>
        <p:spPr>
          <a:xfrm>
            <a:off x="677334" y="1548882"/>
            <a:ext cx="828005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picture containing outdoor, building, standing, park&#10;&#10;Description automatically generated">
            <a:extLst>
              <a:ext uri="{FF2B5EF4-FFF2-40B4-BE49-F238E27FC236}">
                <a16:creationId xmlns:a16="http://schemas.microsoft.com/office/drawing/2014/main" id="{F3E8FE3B-E1C8-4F3E-82CF-EF6C838251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51" y="1766146"/>
            <a:ext cx="3430998" cy="3673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965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9179DE42-5613-4B35-A1E6-6CCBAA13C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B898B32-3891-4C3A-8F58-C5969D2E90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8300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E4806D-B8F9-4679-A68A-9BD21C01A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7175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ectangle 23">
            <a:extLst>
              <a:ext uri="{FF2B5EF4-FFF2-40B4-BE49-F238E27FC236}">
                <a16:creationId xmlns:a16="http://schemas.microsoft.com/office/drawing/2014/main" id="{52FB45E9-914E-4471-AC87-E475CD5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58764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Rectangle 25">
            <a:extLst>
              <a:ext uri="{FF2B5EF4-FFF2-40B4-BE49-F238E27FC236}">
                <a16:creationId xmlns:a16="http://schemas.microsoft.com/office/drawing/2014/main" id="{C310626D-5743-49D4-8F7D-88C4F8F05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80730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3C195FC1-B568-4C72-9902-34CB35DDD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9621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3" name="Rectangle 27">
            <a:extLst>
              <a:ext uri="{FF2B5EF4-FFF2-40B4-BE49-F238E27FC236}">
                <a16:creationId xmlns:a16="http://schemas.microsoft.com/office/drawing/2014/main" id="{EF2BDF77-362C-43F0-8CBB-A969EC2AE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1788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4BE96B01-3929-432D-B8C2-ADBCB74C2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48954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A6FCDE6-CDE2-4C51-B18E-A95CFB679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16287" y="-8467"/>
            <a:ext cx="9175713" cy="6866467"/>
          </a:xfrm>
          <a:custGeom>
            <a:avLst/>
            <a:gdLst>
              <a:gd name="connsiteX0" fmla="*/ 0 w 9175713"/>
              <a:gd name="connsiteY0" fmla="*/ 0 h 6866467"/>
              <a:gd name="connsiteX1" fmla="*/ 1249825 w 9175713"/>
              <a:gd name="connsiteY1" fmla="*/ 0 h 6866467"/>
              <a:gd name="connsiteX2" fmla="*/ 1249825 w 9175713"/>
              <a:gd name="connsiteY2" fmla="*/ 8467 h 6866467"/>
              <a:gd name="connsiteX3" fmla="*/ 9175713 w 9175713"/>
              <a:gd name="connsiteY3" fmla="*/ 8467 h 6866467"/>
              <a:gd name="connsiteX4" fmla="*/ 9175713 w 9175713"/>
              <a:gd name="connsiteY4" fmla="*/ 6866467 h 6866467"/>
              <a:gd name="connsiteX5" fmla="*/ 1249825 w 9175713"/>
              <a:gd name="connsiteY5" fmla="*/ 6866467 h 6866467"/>
              <a:gd name="connsiteX6" fmla="*/ 1109382 w 9175713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75713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9175713" y="8467"/>
                </a:lnTo>
                <a:lnTo>
                  <a:pt x="9175713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9D2E8756-2465-473A-BA2A-2DB1D6224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062562" y="3271487"/>
            <a:ext cx="220660" cy="186439"/>
          </a:xfrm>
          <a:prstGeom prst="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2C1D04-249B-46E2-9FAF-8DF29CC4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40480" y="2841521"/>
            <a:ext cx="6960759" cy="2366207"/>
          </a:xfrm>
        </p:spPr>
        <p:txBody>
          <a:bodyPr>
            <a:noAutofit/>
          </a:bodyPr>
          <a:lstStyle/>
          <a:p>
            <a:pPr algn="l"/>
            <a:r>
              <a:rPr lang="en-US" sz="4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Christian life is worth living wholeheartedly – or it is not worth living at all.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0385A-4FF8-4294-BF5D-FA371481F746}"/>
              </a:ext>
            </a:extLst>
          </p:cNvPr>
          <p:cNvSpPr txBox="1"/>
          <p:nvPr/>
        </p:nvSpPr>
        <p:spPr>
          <a:xfrm>
            <a:off x="0" y="6522098"/>
            <a:ext cx="12192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Richie Thetford																			    www.thetfordcountry.com</a:t>
            </a:r>
          </a:p>
        </p:txBody>
      </p:sp>
      <p:pic>
        <p:nvPicPr>
          <p:cNvPr id="9" name="Picture 8" descr="A close up of a person&#10;&#10;Description automatically generated">
            <a:extLst>
              <a:ext uri="{FF2B5EF4-FFF2-40B4-BE49-F238E27FC236}">
                <a16:creationId xmlns:a16="http://schemas.microsoft.com/office/drawing/2014/main" id="{5909713E-BD24-450B-9040-02F3ADD62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612" y="-31788"/>
            <a:ext cx="3861343" cy="284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23807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250">
        <p14:doors dir="ver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24F515-356D-4532-BE08-F6D7771916F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3E04B51-1D33-4F14-BBD7-79D7D27E2EE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AEF1282-A6E9-4912-8AB9-8ED69BF709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 design</Template>
  <TotalTime>46</TotalTime>
  <Words>234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Trebuchet MS</vt:lpstr>
      <vt:lpstr>Wingdings 3</vt:lpstr>
      <vt:lpstr>Facet</vt:lpstr>
      <vt:lpstr>The Mind of Christ</vt:lpstr>
      <vt:lpstr>What Our Minds Dwell On</vt:lpstr>
      <vt:lpstr>Living the Christian Life</vt:lpstr>
      <vt:lpstr>Gain Knowledge</vt:lpstr>
      <vt:lpstr>The Christian life is worth living wholeheartedly – or it is not worth living at all.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Mind of Christ</dc:title>
  <dc:creator>Richard Thetford</dc:creator>
  <cp:lastModifiedBy>Richard Thetford</cp:lastModifiedBy>
  <cp:revision>10</cp:revision>
  <dcterms:created xsi:type="dcterms:W3CDTF">2020-07-29T19:15:51Z</dcterms:created>
  <dcterms:modified xsi:type="dcterms:W3CDTF">2020-08-16T18:38:22Z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