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4731-CA5B-43B2-9694-CA1FC97DA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58742-B427-4D76-B754-68ABAF95F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1833-927D-467D-B2B2-6C8533EC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675A1-C3BD-423A-A025-45B27D3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CA04-8507-46A4-8030-EEC7F7D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5B55-BBC2-4D01-AA61-BB578E9D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AA5CE-6FC2-470B-8949-62A161080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477CF-6455-49DD-BAE6-B04B66F2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1A098-A47A-4416-A9AD-B9B040E4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85D5-43A9-463C-86C9-D10B3C56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90FA3-1F30-434E-9BF9-3E9C4B64D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011F1-B316-4AFB-8DE1-3252452B0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57D51-98AB-49F3-AABC-58093EE1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AF71C-2E67-4CAA-8FC5-4C0C6B1A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62DBB-26E2-4D11-900F-94D7B5D0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865A-9DDA-4B5B-B8F9-0DC93ED6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334-FBBA-4625-929E-E16F5D29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E8D3-5157-4C89-BD92-F8651E16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70B-426C-4E96-A49D-8339BE76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1FDC-F4FD-4E63-BFBB-72C8977B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5FEE-883D-48DB-A66B-89C7F8EC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93645-852D-4055-B3DD-6AEC5C18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C15B-B2FE-417F-B113-580EE6E3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6C4D-BA23-4047-88A9-08F681FE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A29B6-E3F4-4FD6-AA25-8EC98DB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A42A-4B73-43FF-B0D7-D92ECFB9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000E-BE99-427F-969B-AF612E266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360E9-53E7-431D-861F-E528E13C5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6BDE-663D-4DAD-B7A6-6F06D2A0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618FA-EFB7-41A7-81D2-FB15D0E4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BADB6-00BD-4E22-A471-70E3503F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F7EC-6179-493B-812F-983ADD4B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B1F8-3A77-4C1A-BD1E-DEB1B51D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C0375-F4D5-40C9-B73D-DE5FEBC5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2E8A1-12BA-4C42-8622-45B7F42C8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F1F8F-6949-4B8D-A2E4-F42E0894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551A3-8D6F-4118-94A4-37CC90E7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A7615-9731-4854-B48A-A70D718D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91A2B-1E2A-4AC0-BFCD-A5FDAEE1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49BA-AB4C-448C-BF80-6DB48BE4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727D5-2348-47E9-B843-4CE797DF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8888D-0E59-4581-9F4A-FC02920C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EE1A0-B88F-401C-BA5F-28BAB414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288DA-F2CA-45C9-BF7E-0751E22C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86909-431D-4F9E-8CB1-6343EDA6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36FF-61CD-4ED0-9747-C54D295F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0880-71A2-45DB-B509-D9BAED65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8B03-68CE-416A-BC60-E92761DE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30CBD-D426-468F-A11E-9C2826AA9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08E64-7D42-4220-BA68-791331A3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62823-F9B8-4F60-84FA-97B45EFE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E8988-A08E-49DC-A39D-1724C193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2AA9-CAC8-4D7E-92FB-1DB681E8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1803-532C-4B34-BB42-1498287D6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5E681-B432-4D1B-A6B9-6AC0FFA5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E9B9D-AF4E-4184-B6F1-3D7AAE6E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4012A-B09B-4673-9015-6A5170F0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50E9E-A6E4-40C6-970F-D565320C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5C06D-5EEE-4B3E-9D60-E808F7A6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38FF9-F635-4216-81D0-569BB4DF4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8007A-4509-4310-9844-C326DE99D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5E81-84B0-4DC4-A976-1460920F8F29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38B8-A476-4537-A444-4920D867E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77EA1-4FA3-4D76-BD41-0FB717FD2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636E-407A-45FA-8835-4A19CB83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20A9-3B0F-479C-BB8B-A750ED013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F033E-CB36-4700-BB2D-71E763743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family sitt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EBB932A0-9A76-4BCF-AB7E-A207D46D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FA262-65F8-4EC0-8989-5B17D335079A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39466-4AA4-4CE5-A6DB-706F96024D29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BD6B2-D172-445C-B359-8AC41AAA972E}"/>
              </a:ext>
            </a:extLst>
          </p:cNvPr>
          <p:cNvSpPr txBox="1"/>
          <p:nvPr/>
        </p:nvSpPr>
        <p:spPr>
          <a:xfrm>
            <a:off x="0" y="65539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6B2FD-65D9-4C14-8FA8-B8385F166784}"/>
              </a:ext>
            </a:extLst>
          </p:cNvPr>
          <p:cNvSpPr txBox="1"/>
          <p:nvPr/>
        </p:nvSpPr>
        <p:spPr>
          <a:xfrm>
            <a:off x="6242180" y="170680"/>
            <a:ext cx="4425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Mothers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D37D0-B7A6-4F88-877A-D6723F9CE075}"/>
              </a:ext>
            </a:extLst>
          </p:cNvPr>
          <p:cNvSpPr txBox="1"/>
          <p:nvPr/>
        </p:nvSpPr>
        <p:spPr>
          <a:xfrm>
            <a:off x="1524000" y="550505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The Heart of the Family</a:t>
            </a:r>
          </a:p>
        </p:txBody>
      </p:sp>
    </p:spTree>
    <p:extLst>
      <p:ext uri="{BB962C8B-B14F-4D97-AF65-F5344CB8AC3E}">
        <p14:creationId xmlns:p14="http://schemas.microsoft.com/office/powerpoint/2010/main" val="13255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Arimo" panose="020B0604020202020204" pitchFamily="34" charset="0"/>
              </a:rPr>
              <a:t>Managers of the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  <a:cs typeface="Arimo" panose="020B0604020202020204" pitchFamily="34" charset="0"/>
              </a:rPr>
              <a:t>God’s order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1 Timothy 5:14-15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  <a:cs typeface="Arimo" panose="020B0604020202020204" pitchFamily="34" charset="0"/>
              </a:rPr>
              <a:t>Keeping the home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ea typeface="Noto Sans" panose="020B0502040504020204" pitchFamily="34" charset="0"/>
                <a:cs typeface="Arimo" panose="020B0604020202020204" pitchFamily="34" charset="0"/>
              </a:rPr>
              <a:t>Domestic manager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31:21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31:15-16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31:18, 24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31:23, 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1DEB64B-6FB1-4ECB-98E3-CE9E94D3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2393161"/>
            <a:ext cx="6223000" cy="33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Models of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Examples of submissiveness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James 4:7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Galatians 2:20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1 Peter 3:1, 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Titus 2:4-5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Seen in Mary</a:t>
            </a:r>
            <a:endParaRPr lang="en-US" sz="3000" dirty="0">
              <a:solidFill>
                <a:srgbClr val="FF6699"/>
              </a:solidFill>
              <a:latin typeface="Noto Sans" panose="020B0502040504020204" pitchFamily="34" charset="0"/>
              <a:cs typeface="Arimo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Luke 1:38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3B050DE-21C4-4642-BB27-E99413F0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8" y="1825625"/>
            <a:ext cx="4314371" cy="46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Teachers of Good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Reflects God’s plan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1:8, 6:20, 31:1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Matthew 7:5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Timothy’s mother and</a:t>
            </a:r>
            <a:b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grandmother</a:t>
            </a:r>
            <a:endParaRPr lang="en-US" sz="3000" dirty="0">
              <a:solidFill>
                <a:srgbClr val="FF6699"/>
              </a:solidFill>
              <a:latin typeface="Noto Sans" panose="020B0502040504020204" pitchFamily="34" charset="0"/>
              <a:cs typeface="Arimo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2 Timothy 1:5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2 Timothy 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A group of people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1D43E45C-5BF3-405F-BDCC-074B475A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033459"/>
            <a:ext cx="5511800" cy="4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Helpers of the Helpless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Agents of grace and mercy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15:20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10:1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Mothers care for us</a:t>
            </a:r>
            <a:endParaRPr lang="en-US" sz="3000" dirty="0">
              <a:solidFill>
                <a:srgbClr val="FF6699"/>
              </a:solidFill>
              <a:latin typeface="Noto Sans" panose="020B0502040504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0CEB196-7795-4873-A363-6B868C32F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0" y="1825625"/>
            <a:ext cx="3282820" cy="45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Encouragers of the Fainthearted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The law of mother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1:8-9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14:1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“Builds” her house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A source of encouragement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The example of Hannah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1 Samuel 1:2-10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CC063DF-7CAA-41D4-9FDB-3077D19A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45" y="1873914"/>
            <a:ext cx="4517555" cy="45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Respected and Honored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Rooted in the Old Testament</a:t>
            </a:r>
            <a:b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</a:b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Sprouts in the New Testament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Leviticus 19:3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23:25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Ephesians 6:2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The disrespectful child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19:26; 20:20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2 Timothy 3:2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10" name="Picture 9" descr="A picture containing text, outdoor, grass, sky&#10;&#10;Description automatically generated">
            <a:extLst>
              <a:ext uri="{FF2B5EF4-FFF2-40B4-BE49-F238E27FC236}">
                <a16:creationId xmlns:a16="http://schemas.microsoft.com/office/drawing/2014/main" id="{AE836AA8-C285-4157-BC40-057D9E28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903444"/>
            <a:ext cx="3835400" cy="44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090-4B59-40F1-B84F-AD0EB22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Respected and Honored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E0D7-45C9-4830-ABF6-554E9F75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Be thankful for our mother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Proverbs 31:28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Noto Sans" panose="020B0502040504020204" pitchFamily="34" charset="0"/>
                <a:cs typeface="Arimo" panose="020B0604020202020204" pitchFamily="34" charset="0"/>
              </a:rPr>
              <a:t>Expressed in deeds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6699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1 John 3:18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F9C68-B000-4F16-BE24-B9D2D4FE5783}"/>
              </a:ext>
            </a:extLst>
          </p:cNvPr>
          <p:cNvSpPr/>
          <p:nvPr/>
        </p:nvSpPr>
        <p:spPr>
          <a:xfrm>
            <a:off x="0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7786-5F27-43A3-BA47-621105189EA8}"/>
              </a:ext>
            </a:extLst>
          </p:cNvPr>
          <p:cNvSpPr/>
          <p:nvPr/>
        </p:nvSpPr>
        <p:spPr>
          <a:xfrm>
            <a:off x="11762792" y="0"/>
            <a:ext cx="429208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0C3D-017F-4897-842A-71BE922F8B65}"/>
              </a:ext>
            </a:extLst>
          </p:cNvPr>
          <p:cNvSpPr txBox="1"/>
          <p:nvPr/>
        </p:nvSpPr>
        <p:spPr>
          <a:xfrm>
            <a:off x="0" y="65566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pic>
        <p:nvPicPr>
          <p:cNvPr id="8" name="Picture 7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0013DD15-FFE6-466A-99E8-11C5B77D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29" y="1903445"/>
            <a:ext cx="4568371" cy="4425986"/>
          </a:xfrm>
          <a:prstGeom prst="rect">
            <a:avLst/>
          </a:prstGeom>
        </p:spPr>
      </p:pic>
      <p:pic>
        <p:nvPicPr>
          <p:cNvPr id="11" name="Picture 10" descr="A person wearing a red hat and holding a red flower&#10;&#10;Description automatically generated with low confidence">
            <a:extLst>
              <a:ext uri="{FF2B5EF4-FFF2-40B4-BE49-F238E27FC236}">
                <a16:creationId xmlns:a16="http://schemas.microsoft.com/office/drawing/2014/main" id="{828D731D-2636-E041-A152-AD4F44DF5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6" y="3620249"/>
            <a:ext cx="2709182" cy="27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20A9-3B0F-479C-BB8B-A750ED013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F033E-CB36-4700-BB2D-71E763743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family sitt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EBB932A0-9A76-4BCF-AB7E-A207D46D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FA262-65F8-4EC0-8989-5B17D335079A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39466-4AA4-4CE5-A6DB-706F96024D29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BD6B2-D172-445C-B359-8AC41AAA972E}"/>
              </a:ext>
            </a:extLst>
          </p:cNvPr>
          <p:cNvSpPr txBox="1"/>
          <p:nvPr/>
        </p:nvSpPr>
        <p:spPr>
          <a:xfrm>
            <a:off x="0" y="65539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cs typeface="Arimo" panose="020B060402020202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6B2FD-65D9-4C14-8FA8-B8385F166784}"/>
              </a:ext>
            </a:extLst>
          </p:cNvPr>
          <p:cNvSpPr txBox="1"/>
          <p:nvPr/>
        </p:nvSpPr>
        <p:spPr>
          <a:xfrm>
            <a:off x="6242180" y="170680"/>
            <a:ext cx="4425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Mothers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D37D0-B7A6-4F88-877A-D6723F9CE075}"/>
              </a:ext>
            </a:extLst>
          </p:cNvPr>
          <p:cNvSpPr txBox="1"/>
          <p:nvPr/>
        </p:nvSpPr>
        <p:spPr>
          <a:xfrm>
            <a:off x="1524000" y="550505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The Heart of the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E8144-825B-4A12-B847-441DC071C0BA}"/>
              </a:ext>
            </a:extLst>
          </p:cNvPr>
          <p:cNvSpPr txBox="1"/>
          <p:nvPr/>
        </p:nvSpPr>
        <p:spPr>
          <a:xfrm>
            <a:off x="1698171" y="363890"/>
            <a:ext cx="3153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cs typeface="Arimo" panose="020B0604020202020204" pitchFamily="34" charset="0"/>
              </a:rPr>
              <a:t>Ezekiel 16:44</a:t>
            </a:r>
          </a:p>
        </p:txBody>
      </p:sp>
    </p:spTree>
    <p:extLst>
      <p:ext uri="{BB962C8B-B14F-4D97-AF65-F5344CB8AC3E}">
        <p14:creationId xmlns:p14="http://schemas.microsoft.com/office/powerpoint/2010/main" val="1925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323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Noto Sans Med</vt:lpstr>
      <vt:lpstr>Office Theme</vt:lpstr>
      <vt:lpstr>PowerPoint Presentation</vt:lpstr>
      <vt:lpstr>Managers of the Home</vt:lpstr>
      <vt:lpstr>Models of Obedience</vt:lpstr>
      <vt:lpstr>Teachers of Good Things</vt:lpstr>
      <vt:lpstr>Helpers of the Helpless</vt:lpstr>
      <vt:lpstr>Encouragers of the Fainthearted</vt:lpstr>
      <vt:lpstr>Respected and Honored</vt:lpstr>
      <vt:lpstr>Respected and Honored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12</cp:revision>
  <dcterms:created xsi:type="dcterms:W3CDTF">2021-10-20T21:11:31Z</dcterms:created>
  <dcterms:modified xsi:type="dcterms:W3CDTF">2022-05-08T19:20:35Z</dcterms:modified>
</cp:coreProperties>
</file>