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4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2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42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9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43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50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4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05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5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33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6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4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1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E396DE1-9DD6-4457-B6E3-DD7265B55D69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D154630-164B-4CA8-8C53-EC5549F79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Mothers Pleasing to God</a:t>
            </a:r>
            <a:endParaRPr lang="en-US" sz="6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9051726" cy="86142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Reflecting on the importance of mothers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68" y="867214"/>
            <a:ext cx="4324865" cy="2869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036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Honor Father and Mother</a:t>
            </a:r>
            <a:endParaRPr lang="en-US" sz="4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Honor – to obey them while we are young and to provide for them when they’re old</a:t>
            </a: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Honor our mothers every day of the year!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27" y="4341341"/>
            <a:ext cx="3675946" cy="231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56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4886"/>
            <a:ext cx="8761413" cy="1351006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Reflecting on Mothers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Celebrating</a:t>
            </a: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Life</a:t>
            </a:r>
            <a:endParaRPr lang="en-U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Life began with God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2:7</a:t>
            </a: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Man was made in the image of God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1:26-27</a:t>
            </a:r>
          </a:p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Life is a gift from God</a:t>
            </a:r>
            <a:endParaRPr lang="en-US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62" y="4410504"/>
            <a:ext cx="3539132" cy="23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9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4886"/>
            <a:ext cx="8761413" cy="1351006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Reflecting on Mothers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Celebrating</a:t>
            </a:r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Life</a:t>
            </a:r>
            <a:endParaRPr lang="en-U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38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Process of procreation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3:20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Timothy 2:15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celebrate life through our mothers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10:10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3:16</a:t>
            </a:r>
            <a:endParaRPr lang="en-US" sz="300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13" y="2422243"/>
            <a:ext cx="2972830" cy="197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09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4886"/>
            <a:ext cx="8761413" cy="1351006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Reflecting on Mothers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Remembering Death</a:t>
            </a:r>
            <a:endParaRPr lang="en-U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38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All are appointed to die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Hebrews 9:27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 told Adam: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3:19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Godly mothers raised us with the end in sight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Psalms 90:10,12; Ecclesiastes 7:2-4</a:t>
            </a:r>
            <a:endParaRPr lang="en-US" sz="3000" dirty="0">
              <a:solidFill>
                <a:srgbClr val="7030A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3" y="2438400"/>
            <a:ext cx="3415957" cy="256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17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4886"/>
            <a:ext cx="8761413" cy="1351006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Reflecting on Mothers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Reinforcing Holiness</a:t>
            </a:r>
            <a:endParaRPr lang="en-U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38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Examples of good mothers</a:t>
            </a:r>
          </a:p>
          <a:p>
            <a:pPr lvl="1"/>
            <a:r>
              <a:rPr lang="en-US" sz="3000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Sarah</a:t>
            </a:r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(Genesis 17:15-16)</a:t>
            </a:r>
          </a:p>
          <a:p>
            <a:pPr lvl="1"/>
            <a:r>
              <a:rPr lang="en-US" sz="3000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Hannah</a:t>
            </a:r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(1 Samuel 1-2)</a:t>
            </a:r>
          </a:p>
          <a:p>
            <a:pPr lvl="1"/>
            <a:r>
              <a:rPr lang="en-US" sz="3000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Elizabeth</a:t>
            </a:r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(Luke 1:6)</a:t>
            </a:r>
          </a:p>
          <a:p>
            <a:pPr lvl="1"/>
            <a:r>
              <a:rPr lang="en-US" sz="3000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Mary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mothers are desperately needed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4" y="2603499"/>
            <a:ext cx="4392999" cy="292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21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49" y="2603499"/>
            <a:ext cx="3114070" cy="3114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4886"/>
            <a:ext cx="8761413" cy="1351006"/>
          </a:xfrm>
        </p:spPr>
        <p:txBody>
          <a:bodyPr/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Reflecting on Mothers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Reinforcing Holiness</a:t>
            </a:r>
            <a:endParaRPr lang="en-U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38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Godly mother described for us in scripture</a:t>
            </a:r>
          </a:p>
          <a:p>
            <a:pPr lvl="1"/>
            <a:r>
              <a:rPr lang="en-US" sz="3000" b="1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Proverbs 31:10-31</a:t>
            </a:r>
          </a:p>
          <a:p>
            <a:pPr lvl="2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industrious</a:t>
            </a:r>
          </a:p>
          <a:p>
            <a:pPr lvl="2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charitable</a:t>
            </a:r>
          </a:p>
          <a:p>
            <a:pPr lvl="2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Takes care of her husband and children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Paul instructs: </a:t>
            </a:r>
            <a:r>
              <a:rPr lang="en-US" sz="32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(Titus 2:4-5)</a:t>
            </a:r>
            <a:endParaRPr lang="en-US" sz="3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84886"/>
            <a:ext cx="8761413" cy="1351006"/>
          </a:xfrm>
        </p:spPr>
        <p:txBody>
          <a:bodyPr/>
          <a:lstStyle/>
          <a:p>
            <a:r>
              <a:rPr lang="en-US" sz="4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  <a:endParaRPr lang="en-US" sz="4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8384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We need mothers to help us: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Celebrate life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Remember death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Reinforce holiness</a:t>
            </a:r>
          </a:p>
          <a:p>
            <a:pPr lvl="1"/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7968" y="5099220"/>
            <a:ext cx="10239633" cy="766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Let us honor our </a:t>
            </a:r>
            <a:r>
              <a:rPr lang="en-US" sz="28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mothers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live with these principles in mind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34" y="2554070"/>
            <a:ext cx="3564530" cy="237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34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501</TotalTime>
  <Words>201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Segoe UI</vt:lpstr>
      <vt:lpstr>Wingdings 3</vt:lpstr>
      <vt:lpstr>Ion Boardroom</vt:lpstr>
      <vt:lpstr>Mothers Pleasing to God</vt:lpstr>
      <vt:lpstr>Honor Father and Mother</vt:lpstr>
      <vt:lpstr>Reflecting on Mothers Celebrating Life</vt:lpstr>
      <vt:lpstr>Reflecting on Mothers Celebrating Life</vt:lpstr>
      <vt:lpstr>Reflecting on Mothers Remembering Death</vt:lpstr>
      <vt:lpstr>Reflecting on Mothers Reinforcing Holiness</vt:lpstr>
      <vt:lpstr>Reflecting on Mothers Reinforcing Holiness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Mothers Pleasing to God</dc:title>
  <dc:creator>Richard Thetford</dc:creator>
  <cp:lastModifiedBy>Richard Thetford</cp:lastModifiedBy>
  <cp:revision>10</cp:revision>
  <dcterms:created xsi:type="dcterms:W3CDTF">2015-02-17T20:11:08Z</dcterms:created>
  <dcterms:modified xsi:type="dcterms:W3CDTF">2015-05-04T00:26:22Z</dcterms:modified>
</cp:coreProperties>
</file>