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19B32-1CA3-410D-ADB0-7786608AD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F8B614-95D3-42E2-82EB-415CCF92E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4FCF7-4758-4C50-A78C-ECC89A40C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6FC5-4EB9-48BB-A504-AE7E21262124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7A1B6-DADF-44BF-8BAF-144E4DA5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64F2C-685E-4A8A-A60C-18B919ED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BA10-388B-4382-A1AC-FDAEE2D3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8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C2B1-FEB1-4423-B7E5-73852106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ACAF8-CADA-469C-8623-0CBBCF1E3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27194-7044-4EB1-B119-F7B67812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6FC5-4EB9-48BB-A504-AE7E21262124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D6E45-FB8E-48FB-A12F-ECBE9625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D5866-D7F7-4B2B-B11E-B56058F8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BA10-388B-4382-A1AC-FDAEE2D3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964D0C-4A21-44E5-B994-7D6EF7DC9E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3F5AA-C1B2-4E20-A291-20FB89FF4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7C870-0920-4C97-A8D6-EEA176A0A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6FC5-4EB9-48BB-A504-AE7E21262124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B4F8E-6227-4D6C-A8C2-D1950B3F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DDF3A-7D1D-45A3-A5A1-256F037A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BA10-388B-4382-A1AC-FDAEE2D3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34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7F2E-DBE7-4404-BA6A-64731111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027F-9DC1-4FC3-9469-246519761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BCFCB-FA44-43DF-ADDE-CA2FCF16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6FC5-4EB9-48BB-A504-AE7E21262124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1A552-58DC-4CC9-8D35-3546E02A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5E47D-CA5C-4796-887D-16280A89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BA10-388B-4382-A1AC-FDAEE2D3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8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C944-6D25-4AD4-90E1-815AA565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9F462-7A90-40B5-A360-C24F9E955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C05D9-73CE-436D-B411-5CF74838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6FC5-4EB9-48BB-A504-AE7E21262124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90AFC-ED71-420B-97F3-81A51F39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DF688-9317-46E9-BEB5-15C4CBC7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BA10-388B-4382-A1AC-FDAEE2D3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7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7902-6DC5-4AE4-8641-56DBB8FC8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D6D31-3467-4FEB-8AF0-F20987345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BB2DA-4EE2-4039-A318-0098A137C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DBE24-D477-4353-BEBB-453DC8DE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6FC5-4EB9-48BB-A504-AE7E21262124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B72D4-3559-49E2-B297-6CC75F41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1309-BF27-40FA-AA32-5D0D95C6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BA10-388B-4382-A1AC-FDAEE2D3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2A19-0A5C-4EB6-B62A-12F6F8D1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A9764-C424-48EF-B17C-7CC0506A3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822BB-84EE-4CA8-9306-82453740D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3B71A-4F56-4A0A-A912-061CA4829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77C444-6301-495E-9C00-ABD4BC30B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F4667-BDA4-43DA-9DF8-2E86CB19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6FC5-4EB9-48BB-A504-AE7E21262124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AF0273-84E9-4F79-81CA-0EC78AE8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72FD5-D180-4E23-A232-F4AE8261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BA10-388B-4382-A1AC-FDAEE2D3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3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5918-5C28-4A04-99DB-9749DBA8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64C30-EE15-48D2-B420-F34CDEFC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6FC5-4EB9-48BB-A504-AE7E21262124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76BD83-DEA6-423C-9A91-2A1E9B80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56527-FECF-4A40-8260-B16421A9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BA10-388B-4382-A1AC-FDAEE2D3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23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0F85D-59C6-4F7D-B1AB-C05886B8C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6FC5-4EB9-48BB-A504-AE7E21262124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DAE9A-5588-4A1E-BE5A-968980EE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732B4-1446-4DEE-A5BB-94B1677B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BA10-388B-4382-A1AC-FDAEE2D3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74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1CE7-D29F-451B-8F2F-752BD2EF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5E826-63E2-4F1C-A0E3-21E9C2D9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62BFF-087C-4258-B2E5-E2A411874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A3EC9-7275-4EE7-84EB-E6F2ED46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6FC5-4EB9-48BB-A504-AE7E21262124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2C191-0E9E-4CEC-A536-119342EB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EA6D3-F345-46FA-8F95-2E651057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BA10-388B-4382-A1AC-FDAEE2D3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9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F482F-B4AD-42AF-90E6-CDF053D0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CB1C9-A8EA-4DEA-BFB4-529F5A7C5C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4737F-3BFC-484F-ADE9-CBC47B342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38ED6-01CD-4D0B-B6A0-5796142B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6FC5-4EB9-48BB-A504-AE7E21262124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EDB39-F0F9-4929-A55A-7C948A3E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BC541-0A64-4E12-B915-0D58DC07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BA10-388B-4382-A1AC-FDAEE2D3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1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B322A-96F8-4D4D-85C8-C35B14F5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780B9-43EE-419A-A0CB-3A10FE0B4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68908-C3D1-41AC-8AE7-6765E69A9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D6FC5-4EB9-48BB-A504-AE7E21262124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8C7F1-C821-484D-9505-40A8A2A444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0586E-AC65-4EEB-8EC8-8998893C9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FBA10-388B-4382-A1AC-FDAEE2D3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9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nvelope, gift wrapping&#10;&#10;Description automatically generated">
            <a:extLst>
              <a:ext uri="{FF2B5EF4-FFF2-40B4-BE49-F238E27FC236}">
                <a16:creationId xmlns:a16="http://schemas.microsoft.com/office/drawing/2014/main" id="{D2279FDB-2A77-4CEB-B265-797715B41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3"/>
            <a:ext cx="12192000" cy="6860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876747-E7F7-4F64-AC38-7B034AB2A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146274">
            <a:off x="2315734" y="1799321"/>
            <a:ext cx="8045244" cy="23876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My Mother Loved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1C592-6E6D-43D5-A085-50AEBCE3B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130107">
            <a:off x="2580984" y="4158321"/>
            <a:ext cx="8126072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Recall your mother’s love for you</a:t>
            </a:r>
            <a:b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and also </a:t>
            </a:r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God’s love for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CE351-C7B6-4FC2-8140-34DE1813337B}"/>
              </a:ext>
            </a:extLst>
          </p:cNvPr>
          <p:cNvSpPr txBox="1"/>
          <p:nvPr/>
        </p:nvSpPr>
        <p:spPr>
          <a:xfrm>
            <a:off x="0" y="6550091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Richard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868731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A194A-7627-4AF8-87CD-E2BA5714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2642C1-365D-417B-BE87-670F2276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28" y="550506"/>
            <a:ext cx="9106678" cy="114018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The Example of Hannah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7AC7-E566-44D3-851F-DCCF6CE1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1922105"/>
            <a:ext cx="10888824" cy="42548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A great example of a good mother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Samuel 2:19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Hannah loved Samuel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15EDF-5D92-4DB4-BD53-B8AACE573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1" y="3699738"/>
            <a:ext cx="4842587" cy="281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F55B2D5-7145-491E-B0B8-5432CED60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6" y="2537927"/>
            <a:ext cx="5352663" cy="23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94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A194A-7627-4AF8-87CD-E2BA5714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2642C1-365D-417B-BE87-670F2276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28" y="550506"/>
            <a:ext cx="9106678" cy="114018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Disciplined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7AC7-E566-44D3-851F-DCCF6CE1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1922105"/>
            <a:ext cx="10888824" cy="42548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</a:rPr>
              <a:t>Disciplined me when I did wrong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</a:rPr>
              <a:t>Proverbs 13:24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</a:rPr>
              <a:t>Proverbs 29:15</a:t>
            </a:r>
            <a:endParaRPr lang="en-US" sz="3200" b="1" dirty="0">
              <a:latin typeface="Segoe UI" panose="020B0502040204020203" pitchFamily="34" charset="0"/>
            </a:endParaRPr>
          </a:p>
        </p:txBody>
      </p:sp>
      <p:pic>
        <p:nvPicPr>
          <p:cNvPr id="6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8BBD102-FE59-46AB-976D-9ACC7C9D3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1" y="3592286"/>
            <a:ext cx="5570375" cy="292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9E23795-42D8-4685-B6B7-6C892976A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6" y="2537927"/>
            <a:ext cx="5352663" cy="23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5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A194A-7627-4AF8-87CD-E2BA5714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2642C1-365D-417B-BE87-670F2276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28" y="550506"/>
            <a:ext cx="9106678" cy="114018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Cared for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7AC7-E566-44D3-851F-DCCF6CE1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1922105"/>
            <a:ext cx="10888824" cy="42548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</a:rPr>
              <a:t>Knew exactly what to do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</a:rPr>
              <a:t>Psalms 35:13-14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</a:rPr>
              <a:t>Matthew 4:24</a:t>
            </a:r>
            <a:endParaRPr lang="en-US" sz="3200" b="1" dirty="0">
              <a:latin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9156B4-5A52-4222-B401-39A85DA07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3" y="3569800"/>
            <a:ext cx="4593772" cy="283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3D796EC-58ED-4013-8E70-993DF40CD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6" y="2537927"/>
            <a:ext cx="5352663" cy="23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9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A194A-7627-4AF8-87CD-E2BA5714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2642C1-365D-417B-BE87-670F2276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28" y="550506"/>
            <a:ext cx="9106678" cy="114018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Fed and Clothed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7AC7-E566-44D3-851F-DCCF6CE1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1922105"/>
            <a:ext cx="10888824" cy="42548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</a:rPr>
              <a:t>Always made sure I had what I needed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</a:rPr>
              <a:t>Matthew 5:44-48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</a:rPr>
              <a:t>Romans 5:7-8</a:t>
            </a:r>
            <a:endParaRPr lang="en-US" sz="3200" b="1" dirty="0">
              <a:latin typeface="Segoe UI" panose="020B0502040204020203" pitchFamily="34" charset="0"/>
            </a:endParaRPr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53E15A5F-AD3D-4F5C-8E10-66683DC08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4" y="3612792"/>
            <a:ext cx="4416490" cy="289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5789F5C-6761-40C6-A606-BC5EF1B49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6" y="2537927"/>
            <a:ext cx="5352663" cy="23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A194A-7627-4AF8-87CD-E2BA5714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2642C1-365D-417B-BE87-670F2276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28" y="550506"/>
            <a:ext cx="9106678" cy="114018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Taught Me God’s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7AC7-E566-44D3-851F-DCCF6CE1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1922105"/>
            <a:ext cx="10888824" cy="42548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</a:rPr>
              <a:t>Godliness and righteousness was a priority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</a:rPr>
              <a:t>Psalms 22:10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 Semibold" panose="020B0702040204020203" pitchFamily="34" charset="0"/>
              </a:rPr>
              <a:t>2 Timothy 1:3-5</a:t>
            </a:r>
            <a:endParaRPr lang="en-US" sz="3200" b="1" dirty="0">
              <a:latin typeface="Segoe UI" panose="020B0502040204020203" pitchFamily="34" charset="0"/>
            </a:endParaRPr>
          </a:p>
        </p:txBody>
      </p:sp>
      <p:pic>
        <p:nvPicPr>
          <p:cNvPr id="6" name="Picture 5" descr="A picture containing person, child, young, computer&#10;&#10;Description automatically generated">
            <a:extLst>
              <a:ext uri="{FF2B5EF4-FFF2-40B4-BE49-F238E27FC236}">
                <a16:creationId xmlns:a16="http://schemas.microsoft.com/office/drawing/2014/main" id="{8388ABAC-1874-4865-B356-881E53D12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2" y="3605794"/>
            <a:ext cx="4544008" cy="291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FC4EEC6-BAAD-42D7-BDCD-4D0DC516B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6" y="2537927"/>
            <a:ext cx="5352663" cy="23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52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A194A-7627-4AF8-87CD-E2BA57144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2642C1-365D-417B-BE87-670F2276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28" y="550506"/>
            <a:ext cx="9106678" cy="114018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7AC7-E566-44D3-851F-DCCF6CE17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1922105"/>
            <a:ext cx="10888824" cy="42548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</a:rPr>
              <a:t>I know my mother loved me because….. 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" panose="020B0502040204020203" pitchFamily="34" charset="0"/>
              </a:rPr>
              <a:t>She disciplined me when I was wrong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" panose="020B0502040204020203" pitchFamily="34" charset="0"/>
              </a:rPr>
              <a:t>She cared for me when I was sick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" panose="020B0502040204020203" pitchFamily="34" charset="0"/>
              </a:rPr>
              <a:t>She fed me and clothed me even when I rebelled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  <a:latin typeface="Segoe UI" panose="020B0502040204020203" pitchFamily="34" charset="0"/>
              </a:rPr>
              <a:t>She taught me about God’s word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</a:rPr>
              <a:t>Her love was demonstrated</a:t>
            </a:r>
            <a:br>
              <a:rPr lang="en-US" sz="3200" b="1" dirty="0">
                <a:latin typeface="Segoe UI" panose="020B0502040204020203" pitchFamily="34" charset="0"/>
              </a:rPr>
            </a:br>
            <a:r>
              <a:rPr lang="en-US" sz="3200" b="1" dirty="0">
                <a:latin typeface="Segoe UI" panose="020B0502040204020203" pitchFamily="34" charset="0"/>
              </a:rPr>
              <a:t>through action based on</a:t>
            </a:r>
            <a:br>
              <a:rPr lang="en-US" sz="3200" b="1" dirty="0">
                <a:latin typeface="Segoe UI" panose="020B0502040204020203" pitchFamily="34" charset="0"/>
              </a:rPr>
            </a:br>
            <a:r>
              <a:rPr lang="en-US" sz="3200" b="1" dirty="0">
                <a:latin typeface="Segoe UI" panose="020B0502040204020203" pitchFamily="34" charset="0"/>
              </a:rPr>
              <a:t>God’s teaching</a:t>
            </a:r>
          </a:p>
        </p:txBody>
      </p:sp>
    </p:spTree>
    <p:extLst>
      <p:ext uri="{BB962C8B-B14F-4D97-AF65-F5344CB8AC3E}">
        <p14:creationId xmlns:p14="http://schemas.microsoft.com/office/powerpoint/2010/main" val="299124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158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Segoe UI Semibold</vt:lpstr>
      <vt:lpstr>Office Theme</vt:lpstr>
      <vt:lpstr>My Mother Loved Me</vt:lpstr>
      <vt:lpstr>The Example of Hannah</vt:lpstr>
      <vt:lpstr>Disciplined Me</vt:lpstr>
      <vt:lpstr>Cared for Me</vt:lpstr>
      <vt:lpstr>Fed and Clothed Me</vt:lpstr>
      <vt:lpstr>Taught Me God’s Word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Mother Loved Me</dc:title>
  <dc:creator>Richard Thetford</dc:creator>
  <cp:lastModifiedBy>Richard Thetford</cp:lastModifiedBy>
  <cp:revision>12</cp:revision>
  <dcterms:created xsi:type="dcterms:W3CDTF">2020-11-05T17:41:47Z</dcterms:created>
  <dcterms:modified xsi:type="dcterms:W3CDTF">2021-05-08T17:22:28Z</dcterms:modified>
</cp:coreProperties>
</file>