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5A93F-1021-4DB5-B140-42041F416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193701-44D8-4D1E-A422-CF97A7265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BBE3C-582C-465B-AF39-5D82B51C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1516-AE6A-480C-85B1-CC61691A3810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FFDC2-71F0-45F1-9CD8-B9451F214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C8C2B-D978-46B0-83BC-DC0C660F1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2875-C30C-4623-AD3E-04184F6C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4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6501E-14EE-412C-A875-6ADB81218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3AC16-F037-4696-BD3A-FF034517C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0D9E9-F484-42DA-AEA4-590D4DAB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1516-AE6A-480C-85B1-CC61691A3810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355BD-2176-42EE-9741-A25EF6FEB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63111-6F39-421A-8E3D-49B949C7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2875-C30C-4623-AD3E-04184F6C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0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8FC5BA-3D4C-4AB1-9CE1-761F527F8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FDAC62-5D3A-45BB-9DA7-330089693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74C34-98D3-47E8-957D-0CC3395F9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1516-AE6A-480C-85B1-CC61691A3810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EE74A-5E25-43DF-BBC7-F4D2F854D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A99D-DA47-4E3E-9673-DEEF2820E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2875-C30C-4623-AD3E-04184F6C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4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7AE1F-2DBA-4000-ACFA-7032CC9C1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E9901-EEAD-4A17-BB51-793338003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9BE61-D598-431D-925D-6DACE64C9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1516-AE6A-480C-85B1-CC61691A3810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67EB-3A4D-46D9-9288-82532E62B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2B547-859D-4816-B37D-8B7EAD3F0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2875-C30C-4623-AD3E-04184F6C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4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0EF5C-C8A1-48CC-9A4C-D3FE117BC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385EB-DC4B-43FC-BF0E-F81897F39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C4A65-4877-4D2F-9E32-4A6FF271E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1516-AE6A-480C-85B1-CC61691A3810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A625B-C9B6-4392-83C6-26760D99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4811E-D368-442E-BE24-6B0CC2EE0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2875-C30C-4623-AD3E-04184F6C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6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5F0C5-372F-4CE4-ACC9-4D78E1A22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5BF64-A7C7-42F4-B819-B0BCAC1B4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1C08F1-7E22-4CAC-B2E1-FC3E36E88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C08EF-CDAB-4DC7-AFC7-63F8F41C4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1516-AE6A-480C-85B1-CC61691A3810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971C7-2F0A-435F-A6D0-E81AA0792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47088-D640-4055-9B5D-64D0DD328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2875-C30C-4623-AD3E-04184F6C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5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4FE70-019B-4304-A133-F7EF380D3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945BE0-A923-4782-B0FE-948BC1E75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CD80A-D1A8-43E8-8705-A8E93F47A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1BAA26-E4B4-4570-8C64-D2B39B3DD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B04DA2-28E1-4009-B00D-9C034DDBF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720195-CBCA-46EF-BF3B-5252E0F1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1516-AE6A-480C-85B1-CC61691A3810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AD5D0F-6D8B-4F96-8EB5-5A93D8D5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9D3A6E-C64E-4004-82E2-AECA6C106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2875-C30C-4623-AD3E-04184F6C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1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BE6A5-E4EB-4FB5-A333-2BCB83277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F2F837-07BE-4A4C-82DD-888359941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1516-AE6A-480C-85B1-CC61691A3810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678297-CDF0-4754-B270-C64A39A6C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5E73CF-39A7-4C98-B456-5B925E3C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2875-C30C-4623-AD3E-04184F6C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2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F61EAD-22D0-479A-A9F2-141D6D304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1516-AE6A-480C-85B1-CC61691A3810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917A5E-6429-4891-A88C-FD28E0050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1BB22-E9C0-4D6D-8538-86259D4B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2875-C30C-4623-AD3E-04184F6C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2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E68A-9533-4E2D-9381-1ADA8FDF0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3759D-5FE7-4263-A187-E0D996F6F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31D43F-1ED0-4E91-86FC-3F3A240D8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31820E-2720-4F9F-8127-11801E468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1516-AE6A-480C-85B1-CC61691A3810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FE26E-5CD3-4661-8132-B14F93D1A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8E985-74DB-4033-AD19-E83030CC4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2875-C30C-4623-AD3E-04184F6C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3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F40A-187E-44BC-8935-49A98975B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EB57DB-F29D-416F-BB33-FB2B8B372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39F402-7437-4EA0-AFCA-F2AF09D4F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65075-D8DB-46B1-99C2-DF93061F8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1516-AE6A-480C-85B1-CC61691A3810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86C57-CCE9-43E0-B140-3AFD41C41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9FEB4-E91B-406F-A28C-3E855E455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2875-C30C-4623-AD3E-04184F6C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6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8AFAC0-59CD-4037-B4BC-09F9C6252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82A40-FFEC-40B4-B8C6-77FB2F439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55B2F-ABF0-468E-B1C4-2D4AF53CE1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74A61516-AE6A-480C-85B1-CC61691A3810}" type="datetimeFigureOut">
              <a:rPr lang="en-US" smtClean="0"/>
              <a:pPr/>
              <a:t>5/5/2024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B9EE0-7F48-4057-A09E-67B964D4B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6CEDC-B9C2-4561-8892-43C56C60AA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EB2D2875-C30C-4623-AD3E-04184F6C2E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4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F02C0-B7FB-48CA-8FC2-F18DFBAEB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4514" y="5416890"/>
            <a:ext cx="12206514" cy="948192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Our Life in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B3EF70-615D-4179-B0FB-773A498E7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28" y="1903862"/>
            <a:ext cx="4187371" cy="222544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3:17-18</a:t>
            </a:r>
          </a:p>
          <a:p>
            <a:pPr algn="l">
              <a:lnSpc>
                <a:spcPct val="100000"/>
              </a:lnSpc>
            </a:pPr>
            <a:r>
              <a:rPr lang="en-US" sz="4000" b="1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2:21</a:t>
            </a:r>
          </a:p>
          <a:p>
            <a:pPr algn="l">
              <a:lnSpc>
                <a:spcPct val="100000"/>
              </a:lnSpc>
            </a:pPr>
            <a:r>
              <a:rPr lang="en-US" sz="4000" b="1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3:18-4:6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FF1603-4A52-42B7-AC2A-4A0FDAC66B67}"/>
              </a:ext>
            </a:extLst>
          </p:cNvPr>
          <p:cNvSpPr txBox="1"/>
          <p:nvPr/>
        </p:nvSpPr>
        <p:spPr>
          <a:xfrm>
            <a:off x="-14514" y="6524172"/>
            <a:ext cx="122065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		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60841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47254-0C04-4233-A678-EBE58EE1F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71" y="53069"/>
            <a:ext cx="11078029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Segoe UI" panose="020B0502040204020203" pitchFamily="34" charset="0"/>
              </a:rPr>
              <a:t>We Have Entered a New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116C8-040F-44C3-858C-14F1F89F7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771" y="1219200"/>
            <a:ext cx="11078029" cy="53049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600" b="1" dirty="0"/>
              <a:t>After baptism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3:20-21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 birth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3:3-5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 creature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5:17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Salvation (if faithful)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2:1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CE798B-F61A-4994-A413-16342BA009DB}"/>
              </a:ext>
            </a:extLst>
          </p:cNvPr>
          <p:cNvSpPr txBox="1"/>
          <p:nvPr/>
        </p:nvSpPr>
        <p:spPr>
          <a:xfrm>
            <a:off x="-14514" y="6524172"/>
            <a:ext cx="122065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		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9078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47254-0C04-4233-A678-EBE58EE1F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71" y="53069"/>
            <a:ext cx="11078029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Segoe UI" panose="020B0502040204020203" pitchFamily="34" charset="0"/>
              </a:rPr>
              <a:t>We Have Entered a New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116C8-040F-44C3-858C-14F1F89F7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771" y="1219200"/>
            <a:ext cx="11078029" cy="53049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3600" b="1" dirty="0"/>
              <a:t>After baptism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3:20-21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 Relationship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Galatians 3:27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6:4-7, 21-23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No longer live in sin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4:17-20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CE798B-F61A-4994-A413-16342BA009DB}"/>
              </a:ext>
            </a:extLst>
          </p:cNvPr>
          <p:cNvSpPr txBox="1"/>
          <p:nvPr/>
        </p:nvSpPr>
        <p:spPr>
          <a:xfrm>
            <a:off x="-14514" y="6524172"/>
            <a:ext cx="122065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		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15385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47254-0C04-4233-A678-EBE58EE1F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71" y="53069"/>
            <a:ext cx="11078029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Segoe UI" panose="020B0502040204020203" pitchFamily="34" charset="0"/>
              </a:rPr>
              <a:t>We Have a New Mind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116C8-040F-44C3-858C-14F1F89F7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771" y="1219200"/>
            <a:ext cx="11078029" cy="53049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3600" b="1" dirty="0"/>
              <a:t>Christ had a mind to suffer</a:t>
            </a:r>
          </a:p>
          <a:p>
            <a:pPr lvl="1"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4:1</a:t>
            </a:r>
          </a:p>
          <a:p>
            <a:pPr lvl="1"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2:21-24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600" b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Must have the same mind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3:14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5:10-12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4:21-24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CE798B-F61A-4994-A413-16342BA009DB}"/>
              </a:ext>
            </a:extLst>
          </p:cNvPr>
          <p:cNvSpPr txBox="1"/>
          <p:nvPr/>
        </p:nvSpPr>
        <p:spPr>
          <a:xfrm>
            <a:off x="-14514" y="6524172"/>
            <a:ext cx="122065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		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86308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47254-0C04-4233-A678-EBE58EE1F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71" y="53069"/>
            <a:ext cx="11078029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Segoe UI" panose="020B0502040204020203" pitchFamily="34" charset="0"/>
              </a:rPr>
              <a:t>We Have a New Mind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116C8-040F-44C3-858C-14F1F89F7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771" y="1219200"/>
            <a:ext cx="11078029" cy="53049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3600" b="1" dirty="0"/>
              <a:t>Have ceased from sin</a:t>
            </a:r>
          </a:p>
          <a:p>
            <a:pPr lvl="1"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6:1-2, 11, 14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600" b="1" dirty="0"/>
              <a:t>Must have the mind of Christ</a:t>
            </a:r>
            <a:endParaRPr lang="en-US" sz="3400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CE798B-F61A-4994-A413-16342BA009DB}"/>
              </a:ext>
            </a:extLst>
          </p:cNvPr>
          <p:cNvSpPr txBox="1"/>
          <p:nvPr/>
        </p:nvSpPr>
        <p:spPr>
          <a:xfrm>
            <a:off x="-14514" y="6524172"/>
            <a:ext cx="122065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		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52690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47254-0C04-4233-A678-EBE58EE1F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71" y="53069"/>
            <a:ext cx="11078029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Segoe UI" panose="020B0502040204020203" pitchFamily="34" charset="0"/>
              </a:rPr>
              <a:t>We Have a New Way of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116C8-040F-44C3-858C-14F1F89F7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771" y="1219200"/>
            <a:ext cx="11078029" cy="53049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3600" b="1" dirty="0"/>
              <a:t>No longer live for the lusts of men</a:t>
            </a:r>
          </a:p>
          <a:p>
            <a:pPr lvl="1"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4:2-4</a:t>
            </a:r>
          </a:p>
          <a:p>
            <a:pPr lvl="1"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John 2:15-17</a:t>
            </a:r>
          </a:p>
          <a:p>
            <a:pPr lvl="1"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Galatians 2:20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600" b="1" dirty="0"/>
              <a:t>Now live for the</a:t>
            </a:r>
            <a:br>
              <a:rPr lang="en-US" sz="3600" b="1" dirty="0"/>
            </a:br>
            <a:r>
              <a:rPr lang="en-US" sz="3600" b="1" dirty="0"/>
              <a:t>will of God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4:2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600" b="1" dirty="0"/>
              <a:t>Will suffer for what is right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400" dirty="0">
                <a:solidFill>
                  <a:srgbClr val="7030A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3:17; 1 Peter 4:4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CE798B-F61A-4994-A413-16342BA009DB}"/>
              </a:ext>
            </a:extLst>
          </p:cNvPr>
          <p:cNvSpPr txBox="1"/>
          <p:nvPr/>
        </p:nvSpPr>
        <p:spPr>
          <a:xfrm>
            <a:off x="-14514" y="6524172"/>
            <a:ext cx="122065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			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14320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F02C0-B7FB-48CA-8FC2-F18DFBAEB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4514" y="5416890"/>
            <a:ext cx="12206514" cy="948192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Our Life in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B3EF70-615D-4179-B0FB-773A498E7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00" y="1613577"/>
            <a:ext cx="6045200" cy="2798763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4000" b="1" dirty="0"/>
              <a:t>Never forget:</a:t>
            </a:r>
          </a:p>
          <a:p>
            <a:pPr marL="571500" indent="-5715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800" b="1" dirty="0">
                <a:solidFill>
                  <a:srgbClr val="7030A0"/>
                </a:solidFill>
              </a:rPr>
              <a:t>Entered a new world</a:t>
            </a:r>
          </a:p>
          <a:p>
            <a:pPr marL="571500" indent="-5715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800" b="1" dirty="0">
                <a:solidFill>
                  <a:srgbClr val="7030A0"/>
                </a:solidFill>
              </a:rPr>
              <a:t>Have a new mind</a:t>
            </a:r>
          </a:p>
          <a:p>
            <a:pPr marL="571500" indent="-5715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3800" b="1" dirty="0">
                <a:solidFill>
                  <a:srgbClr val="7030A0"/>
                </a:solidFill>
              </a:rPr>
              <a:t>Have a new way of life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FF1603-4A52-42B7-AC2A-4A0FDAC66B67}"/>
              </a:ext>
            </a:extLst>
          </p:cNvPr>
          <p:cNvSpPr txBox="1"/>
          <p:nvPr/>
        </p:nvSpPr>
        <p:spPr>
          <a:xfrm>
            <a:off x="-14514" y="6524172"/>
            <a:ext cx="12206514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</a:rPr>
              <a:t>Richie Thetford							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81017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290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Segoe UI</vt:lpstr>
      <vt:lpstr>Segoe UI Light</vt:lpstr>
      <vt:lpstr>Segoe UI Semibold</vt:lpstr>
      <vt:lpstr>Wingdings</vt:lpstr>
      <vt:lpstr>Office Theme</vt:lpstr>
      <vt:lpstr>Our Life in Christ</vt:lpstr>
      <vt:lpstr>We Have Entered a New World</vt:lpstr>
      <vt:lpstr>We Have Entered a New World</vt:lpstr>
      <vt:lpstr>We Have a New Mind</vt:lpstr>
      <vt:lpstr>We Have a New Mind</vt:lpstr>
      <vt:lpstr>We Have a New Way of Life</vt:lpstr>
      <vt:lpstr>Our Life in Christ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Life in Christ</dc:title>
  <dc:creator>Richard Thetford</dc:creator>
  <cp:lastModifiedBy>Richard Thetford</cp:lastModifiedBy>
  <cp:revision>5</cp:revision>
  <dcterms:created xsi:type="dcterms:W3CDTF">2023-10-11T18:12:41Z</dcterms:created>
  <dcterms:modified xsi:type="dcterms:W3CDTF">2024-05-05T20:54:31Z</dcterms:modified>
</cp:coreProperties>
</file>